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7977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739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1257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94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2026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6015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43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719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825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261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0044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F7D478-BBCF-0444-899F-22636FAB8A57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2C181-666C-F04F-990E-5195F4433D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3383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330629" y="659410"/>
            <a:ext cx="2972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latin typeface="Arial Black"/>
                <a:cs typeface="Arial Black"/>
              </a:rPr>
              <a:t>ALICE SANCHEZ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2317176" y="1121075"/>
            <a:ext cx="287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TITRE DU POSTE RECHERCHE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r="41578"/>
          <a:stretch/>
        </p:blipFill>
        <p:spPr>
          <a:xfrm>
            <a:off x="851679" y="352222"/>
            <a:ext cx="1376377" cy="156322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" y="1904914"/>
            <a:ext cx="7562849" cy="612681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62127"/>
              </p:ext>
            </p:extLst>
          </p:nvPr>
        </p:nvGraphicFramePr>
        <p:xfrm>
          <a:off x="204067" y="2011453"/>
          <a:ext cx="7234893" cy="40588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11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16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16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05882"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effectLst/>
                        </a:rPr>
                        <a:t>TEL:  (01) 252-4545</a:t>
                      </a:r>
                      <a:br>
                        <a:rPr lang="en-US" sz="1000" kern="1200" dirty="0">
                          <a:effectLst/>
                        </a:rPr>
                      </a:br>
                      <a:r>
                        <a:rPr lang="en-US" sz="1000" kern="1200" dirty="0">
                          <a:effectLst/>
                        </a:rPr>
                        <a:t>         (06) 253-4545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kern="1200" dirty="0">
                          <a:effectLst/>
                        </a:rPr>
                        <a:t>EMAIL: MAIL@MAIL.COM</a:t>
                      </a:r>
                      <a:endParaRPr lang="fr-FR" sz="1000" kern="1200" dirty="0">
                        <a:effectLst/>
                      </a:endParaRPr>
                    </a:p>
                    <a:p>
                      <a:pPr algn="l"/>
                      <a:r>
                        <a:rPr lang="en-US" sz="1000" kern="1200" dirty="0">
                          <a:effectLst/>
                        </a:rPr>
                        <a:t>WEBSITE: WWW.DOMAIN.COM</a:t>
                      </a:r>
                      <a:endParaRPr lang="fr-FR" sz="1000" kern="1200" dirty="0">
                        <a:effectLst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fr-FR" sz="1000" dirty="0"/>
                        <a:t>END:</a:t>
                      </a:r>
                      <a:r>
                        <a:rPr lang="fr-FR" sz="1000" baseline="0" dirty="0"/>
                        <a:t> 25 LOREM IPSUM – SIT AMET</a:t>
                      </a:r>
                      <a:endParaRPr lang="fr-FR" sz="1000" b="0" dirty="0">
                        <a:solidFill>
                          <a:srgbClr val="FFFFFF"/>
                        </a:solidFill>
                        <a:latin typeface="Avenir Book"/>
                        <a:cs typeface="Avenir Book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5" name="ZoneTexte 84"/>
          <p:cNvSpPr txBox="1"/>
          <p:nvPr/>
        </p:nvSpPr>
        <p:spPr>
          <a:xfrm>
            <a:off x="4832757" y="2765067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endParaRPr lang="pt-PT" sz="1200" dirty="0"/>
          </a:p>
          <a:p>
            <a:r>
              <a:rPr lang="pt-PT" sz="1200" dirty="0"/>
              <a:t>01/01/2020</a:t>
            </a:r>
          </a:p>
        </p:txBody>
      </p:sp>
      <p:sp>
        <p:nvSpPr>
          <p:cNvPr id="86" name="ZoneTexte 85"/>
          <p:cNvSpPr txBox="1"/>
          <p:nvPr/>
        </p:nvSpPr>
        <p:spPr>
          <a:xfrm>
            <a:off x="421818" y="4067971"/>
            <a:ext cx="44490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Objtco</a:t>
            </a:r>
            <a:r>
              <a:rPr lang="fr-FR" sz="1400" dirty="0">
                <a:solidFill>
                  <a:srgbClr val="7F7F7F"/>
                </a:solidFill>
              </a:rPr>
              <a:t> : </a:t>
            </a:r>
          </a:p>
        </p:txBody>
      </p:sp>
      <p:sp>
        <p:nvSpPr>
          <p:cNvPr id="87" name="ZoneTexte 86"/>
          <p:cNvSpPr txBox="1"/>
          <p:nvPr/>
        </p:nvSpPr>
        <p:spPr>
          <a:xfrm>
            <a:off x="421818" y="4708905"/>
            <a:ext cx="602885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consectetur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adipiscing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elit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Donec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viverra</a:t>
            </a:r>
            <a:r>
              <a:rPr lang="fr-FR" sz="1400" dirty="0">
                <a:solidFill>
                  <a:srgbClr val="7F7F7F"/>
                </a:solidFill>
              </a:rPr>
              <a:t>, massa eu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vehicula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odio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malesuada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suscipit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nec bibendum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Morbi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rhoncus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dictum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sem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sapien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ipsum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libero id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cursus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. Sed ut </a:t>
            </a:r>
            <a:r>
              <a:rPr lang="fr-FR" sz="1400" dirty="0" err="1">
                <a:solidFill>
                  <a:srgbClr val="7F7F7F"/>
                </a:solidFill>
              </a:rPr>
              <a:t>ligula</a:t>
            </a:r>
            <a:r>
              <a:rPr lang="fr-FR" sz="1400" dirty="0">
                <a:solidFill>
                  <a:srgbClr val="7F7F7F"/>
                </a:solidFill>
              </a:rPr>
              <a:t> id </a:t>
            </a:r>
            <a:r>
              <a:rPr lang="fr-FR" sz="1400" dirty="0" err="1">
                <a:solidFill>
                  <a:srgbClr val="7F7F7F"/>
                </a:solidFill>
              </a:rPr>
              <a:t>tortor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velit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urna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erat </a:t>
            </a:r>
            <a:r>
              <a:rPr lang="fr-FR" sz="1400" dirty="0" err="1">
                <a:solidFill>
                  <a:srgbClr val="7F7F7F"/>
                </a:solidFill>
              </a:rPr>
              <a:t>volutpat</a:t>
            </a:r>
            <a:r>
              <a:rPr lang="fr-FR" sz="1400" dirty="0">
                <a:solidFill>
                  <a:srgbClr val="7F7F7F"/>
                </a:solidFill>
              </a:rPr>
              <a:t>. Duis id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purus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pulvinar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lobortis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Etiam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ac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ultrices</a:t>
            </a:r>
            <a:r>
              <a:rPr lang="fr-FR" sz="1400" dirty="0">
                <a:solidFill>
                  <a:srgbClr val="7F7F7F"/>
                </a:solidFill>
              </a:rPr>
              <a:t> erat. Ut </a:t>
            </a:r>
            <a:r>
              <a:rPr lang="fr-FR" sz="1400" dirty="0" err="1">
                <a:solidFill>
                  <a:srgbClr val="7F7F7F"/>
                </a:solidFill>
              </a:rPr>
              <a:t>venenatis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nulla</a:t>
            </a:r>
            <a:r>
              <a:rPr lang="fr-FR" sz="1400" dirty="0">
                <a:solidFill>
                  <a:srgbClr val="7F7F7F"/>
                </a:solidFill>
              </a:rPr>
              <a:t> non </a:t>
            </a:r>
            <a:r>
              <a:rPr lang="fr-FR" sz="1400" dirty="0" err="1">
                <a:solidFill>
                  <a:srgbClr val="7F7F7F"/>
                </a:solidFill>
              </a:rPr>
              <a:t>vestibulum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convallis</a:t>
            </a:r>
            <a:r>
              <a:rPr lang="fr-FR" sz="1400" dirty="0">
                <a:solidFill>
                  <a:srgbClr val="7F7F7F"/>
                </a:solidFill>
              </a:rPr>
              <a:t>, est </a:t>
            </a:r>
            <a:r>
              <a:rPr lang="fr-FR" sz="1400" dirty="0" err="1">
                <a:solidFill>
                  <a:srgbClr val="7F7F7F"/>
                </a:solidFill>
              </a:rPr>
              <a:t>leo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elementum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eros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eget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Maecenas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eu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interdum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Aenean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lorem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tempus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</a:p>
          <a:p>
            <a:endParaRPr lang="fr-FR" sz="1400" dirty="0">
              <a:solidFill>
                <a:srgbClr val="7F7F7F"/>
              </a:solidFill>
            </a:endParaRPr>
          </a:p>
          <a:p>
            <a:r>
              <a:rPr lang="fr-FR" sz="1400" dirty="0" err="1">
                <a:solidFill>
                  <a:srgbClr val="7F7F7F"/>
                </a:solidFill>
              </a:rPr>
              <a:t>Quisque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sit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amet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mauris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sollicitudin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tempor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lectus</a:t>
            </a:r>
            <a:r>
              <a:rPr lang="fr-FR" sz="1400" dirty="0">
                <a:solidFill>
                  <a:srgbClr val="7F7F7F"/>
                </a:solidFill>
              </a:rPr>
              <a:t> nec, </a:t>
            </a:r>
            <a:r>
              <a:rPr lang="fr-FR" sz="1400" dirty="0" err="1">
                <a:solidFill>
                  <a:srgbClr val="7F7F7F"/>
                </a:solidFill>
              </a:rPr>
              <a:t>iaculis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tellus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Praesent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vulputate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orci</a:t>
            </a:r>
            <a:r>
              <a:rPr lang="fr-FR" sz="1400" dirty="0">
                <a:solidFill>
                  <a:srgbClr val="7F7F7F"/>
                </a:solidFill>
              </a:rPr>
              <a:t> in </a:t>
            </a:r>
            <a:r>
              <a:rPr lang="fr-FR" sz="1400" dirty="0" err="1">
                <a:solidFill>
                  <a:srgbClr val="7F7F7F"/>
                </a:solidFill>
              </a:rPr>
              <a:t>sagittis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condimentum</a:t>
            </a:r>
            <a:r>
              <a:rPr lang="fr-FR" sz="1400" dirty="0">
                <a:solidFill>
                  <a:srgbClr val="7F7F7F"/>
                </a:solidFill>
              </a:rPr>
              <a:t>. Duis </a:t>
            </a:r>
            <a:r>
              <a:rPr lang="fr-FR" sz="1400" dirty="0" err="1">
                <a:solidFill>
                  <a:srgbClr val="7F7F7F"/>
                </a:solidFill>
              </a:rPr>
              <a:t>dolor</a:t>
            </a:r>
            <a:r>
              <a:rPr lang="fr-FR" sz="1400" dirty="0">
                <a:solidFill>
                  <a:srgbClr val="7F7F7F"/>
                </a:solidFill>
              </a:rPr>
              <a:t> ex, </a:t>
            </a:r>
            <a:r>
              <a:rPr lang="fr-FR" sz="1400" dirty="0" err="1">
                <a:solidFill>
                  <a:srgbClr val="7F7F7F"/>
                </a:solidFill>
              </a:rPr>
              <a:t>consequat</a:t>
            </a:r>
            <a:r>
              <a:rPr lang="fr-FR" sz="1400" dirty="0">
                <a:solidFill>
                  <a:srgbClr val="7F7F7F"/>
                </a:solidFill>
              </a:rPr>
              <a:t> at ex nec,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luctus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Aliquam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quam</a:t>
            </a:r>
            <a:r>
              <a:rPr lang="fr-FR" sz="1400" dirty="0">
                <a:solidFill>
                  <a:srgbClr val="7F7F7F"/>
                </a:solidFill>
              </a:rPr>
              <a:t> massa, </a:t>
            </a:r>
            <a:r>
              <a:rPr lang="fr-FR" sz="1400" dirty="0" err="1">
                <a:solidFill>
                  <a:srgbClr val="7F7F7F"/>
                </a:solidFill>
              </a:rPr>
              <a:t>pellentesque</a:t>
            </a:r>
            <a:r>
              <a:rPr lang="fr-FR" sz="1400" dirty="0">
                <a:solidFill>
                  <a:srgbClr val="7F7F7F"/>
                </a:solidFill>
              </a:rPr>
              <a:t> vitae </a:t>
            </a:r>
            <a:r>
              <a:rPr lang="fr-FR" sz="1400" dirty="0" err="1">
                <a:solidFill>
                  <a:srgbClr val="7F7F7F"/>
                </a:solidFill>
              </a:rPr>
              <a:t>nisi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quis</a:t>
            </a:r>
            <a:r>
              <a:rPr lang="fr-FR" sz="1400" dirty="0">
                <a:solidFill>
                  <a:srgbClr val="7F7F7F"/>
                </a:solidFill>
              </a:rPr>
              <a:t>, </a:t>
            </a:r>
            <a:r>
              <a:rPr lang="fr-FR" sz="1400" dirty="0" err="1">
                <a:solidFill>
                  <a:srgbClr val="7F7F7F"/>
                </a:solidFill>
              </a:rPr>
              <a:t>dignissim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fermentum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turpis</a:t>
            </a:r>
            <a:r>
              <a:rPr lang="fr-FR" sz="1400" dirty="0">
                <a:solidFill>
                  <a:srgbClr val="7F7F7F"/>
                </a:solidFill>
              </a:rPr>
              <a:t>. </a:t>
            </a:r>
            <a:r>
              <a:rPr lang="fr-FR" sz="1400" dirty="0" err="1">
                <a:solidFill>
                  <a:srgbClr val="7F7F7F"/>
                </a:solidFill>
              </a:rPr>
              <a:t>Cras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ultricies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neque</a:t>
            </a:r>
            <a:r>
              <a:rPr lang="fr-FR" sz="1400" dirty="0">
                <a:solidFill>
                  <a:srgbClr val="7F7F7F"/>
                </a:solidFill>
              </a:rPr>
              <a:t> a </a:t>
            </a:r>
            <a:r>
              <a:rPr lang="fr-FR" sz="1400" dirty="0" err="1">
                <a:solidFill>
                  <a:srgbClr val="7F7F7F"/>
                </a:solidFill>
              </a:rPr>
              <a:t>lacus</a:t>
            </a:r>
            <a:r>
              <a:rPr lang="fr-FR" sz="1400" dirty="0">
                <a:solidFill>
                  <a:srgbClr val="7F7F7F"/>
                </a:solidFill>
              </a:rPr>
              <a:t> </a:t>
            </a:r>
            <a:r>
              <a:rPr lang="fr-FR" sz="1400" dirty="0" err="1">
                <a:solidFill>
                  <a:srgbClr val="7F7F7F"/>
                </a:solidFill>
              </a:rPr>
              <a:t>rutrum</a:t>
            </a:r>
            <a:r>
              <a:rPr lang="fr-FR" sz="14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400" dirty="0">
              <a:solidFill>
                <a:srgbClr val="7F7F7F"/>
              </a:solidFill>
            </a:endParaRPr>
          </a:p>
        </p:txBody>
      </p:sp>
      <p:pic>
        <p:nvPicPr>
          <p:cNvPr id="88" name="Image 87" descr="signature_scan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896" y="8466415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71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17301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413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Arial Black</vt:lpstr>
      <vt:lpstr>Avenir Book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12</cp:revision>
  <dcterms:created xsi:type="dcterms:W3CDTF">2014-11-26T21:08:08Z</dcterms:created>
  <dcterms:modified xsi:type="dcterms:W3CDTF">2020-12-28T13:01:35Z</dcterms:modified>
</cp:coreProperties>
</file>