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76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7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797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739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257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94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026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015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43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71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825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6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04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38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317176" y="296522"/>
            <a:ext cx="2972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latin typeface="Arial Black"/>
                <a:cs typeface="Arial Black"/>
              </a:rPr>
              <a:t>ALICE SANCHEZ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317176" y="758187"/>
            <a:ext cx="287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TITRE DU POSTE RECHERCHE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r="41578"/>
          <a:stretch/>
        </p:blipFill>
        <p:spPr>
          <a:xfrm>
            <a:off x="851679" y="352222"/>
            <a:ext cx="1376377" cy="156322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317176" y="1159219"/>
            <a:ext cx="48514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Décrivez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quelques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lignes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votre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parcours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professionnel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compétences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clés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pour le poste et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objectifs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carrière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Ceci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 fait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une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introduction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à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votre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lettre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motivation.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pouvez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présenter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sous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forme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puces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ou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 </a:t>
            </a:r>
            <a:r>
              <a:rPr lang="en-GB" sz="11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texte</a:t>
            </a:r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plain.</a:t>
            </a:r>
            <a:r>
              <a:rPr lang="fr-FR" sz="11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</a:rPr>
              <a:t> </a:t>
            </a:r>
            <a:endParaRPr lang="fr-FR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1100" dirty="0"/>
          </a:p>
        </p:txBody>
      </p:sp>
      <p:sp>
        <p:nvSpPr>
          <p:cNvPr id="8" name="Rectangle 7"/>
          <p:cNvSpPr/>
          <p:nvPr/>
        </p:nvSpPr>
        <p:spPr>
          <a:xfrm>
            <a:off x="1" y="1904914"/>
            <a:ext cx="7562849" cy="61268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3909835" y="6829162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Rectangle 63"/>
          <p:cNvSpPr/>
          <p:nvPr/>
        </p:nvSpPr>
        <p:spPr>
          <a:xfrm>
            <a:off x="3911545" y="8948863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Rectangle 64"/>
          <p:cNvSpPr/>
          <p:nvPr/>
        </p:nvSpPr>
        <p:spPr>
          <a:xfrm>
            <a:off x="6954" y="8948863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Rectangle 65"/>
          <p:cNvSpPr/>
          <p:nvPr/>
        </p:nvSpPr>
        <p:spPr>
          <a:xfrm>
            <a:off x="-2639" y="6829162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ZoneTexte 66"/>
          <p:cNvSpPr txBox="1"/>
          <p:nvPr/>
        </p:nvSpPr>
        <p:spPr>
          <a:xfrm>
            <a:off x="1993528" y="6844551"/>
            <a:ext cx="1495922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sz="1600" dirty="0">
                <a:latin typeface="Avenir Book"/>
              </a:rPr>
              <a:t>HABILIDADES</a:t>
            </a:r>
            <a:endParaRPr lang="fr-FR" sz="1600" dirty="0">
              <a:latin typeface="Avenir Book"/>
              <a:cs typeface="Avenir Book"/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4040151" y="6839222"/>
            <a:ext cx="1856598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sz="1600" dirty="0">
                <a:latin typeface="Avenir Book"/>
              </a:rPr>
              <a:t>PERSONALIDADE</a:t>
            </a:r>
            <a:endParaRPr lang="fr-FR" sz="1600" dirty="0">
              <a:latin typeface="Avenir Book"/>
              <a:cs typeface="Avenir Book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943030" y="7491895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ZoneTexte 69"/>
          <p:cNvSpPr txBox="1"/>
          <p:nvPr/>
        </p:nvSpPr>
        <p:spPr>
          <a:xfrm>
            <a:off x="4174049" y="7400233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PERSO 1</a:t>
            </a:r>
          </a:p>
        </p:txBody>
      </p:sp>
      <p:sp>
        <p:nvSpPr>
          <p:cNvPr id="71" name="Rectangle 70"/>
          <p:cNvSpPr/>
          <p:nvPr/>
        </p:nvSpPr>
        <p:spPr>
          <a:xfrm>
            <a:off x="3943030" y="7757207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ZoneTexte 71"/>
          <p:cNvSpPr txBox="1"/>
          <p:nvPr/>
        </p:nvSpPr>
        <p:spPr>
          <a:xfrm>
            <a:off x="4174049" y="7665545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PERSO 1</a:t>
            </a:r>
          </a:p>
        </p:txBody>
      </p:sp>
      <p:sp>
        <p:nvSpPr>
          <p:cNvPr id="73" name="Rectangle 72"/>
          <p:cNvSpPr/>
          <p:nvPr/>
        </p:nvSpPr>
        <p:spPr>
          <a:xfrm>
            <a:off x="3938551" y="8021862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ZoneTexte 73"/>
          <p:cNvSpPr txBox="1"/>
          <p:nvPr/>
        </p:nvSpPr>
        <p:spPr>
          <a:xfrm>
            <a:off x="4162705" y="7930200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PERSO 1</a:t>
            </a:r>
          </a:p>
        </p:txBody>
      </p:sp>
      <p:sp>
        <p:nvSpPr>
          <p:cNvPr id="75" name="Rectangle 74"/>
          <p:cNvSpPr/>
          <p:nvPr/>
        </p:nvSpPr>
        <p:spPr>
          <a:xfrm>
            <a:off x="3943030" y="8289590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ZoneTexte 75"/>
          <p:cNvSpPr txBox="1"/>
          <p:nvPr/>
        </p:nvSpPr>
        <p:spPr>
          <a:xfrm>
            <a:off x="4174049" y="8197928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PERSO 1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562181" y="7491895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/>
          <p:cNvSpPr/>
          <p:nvPr/>
        </p:nvSpPr>
        <p:spPr>
          <a:xfrm>
            <a:off x="5409781" y="7491895"/>
            <a:ext cx="1256328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78"/>
          <p:cNvSpPr/>
          <p:nvPr/>
        </p:nvSpPr>
        <p:spPr>
          <a:xfrm>
            <a:off x="5549480" y="7757207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/>
          <p:cNvSpPr/>
          <p:nvPr/>
        </p:nvSpPr>
        <p:spPr>
          <a:xfrm>
            <a:off x="5549480" y="8046080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Rectangle 80"/>
          <p:cNvSpPr/>
          <p:nvPr/>
        </p:nvSpPr>
        <p:spPr>
          <a:xfrm>
            <a:off x="5546294" y="8312407"/>
            <a:ext cx="1256328" cy="889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Rectangle 81"/>
          <p:cNvSpPr/>
          <p:nvPr/>
        </p:nvSpPr>
        <p:spPr>
          <a:xfrm>
            <a:off x="5409781" y="7757207"/>
            <a:ext cx="865013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Rectangle 82"/>
          <p:cNvSpPr/>
          <p:nvPr/>
        </p:nvSpPr>
        <p:spPr>
          <a:xfrm>
            <a:off x="5409781" y="8045532"/>
            <a:ext cx="113962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Rectangle 83"/>
          <p:cNvSpPr/>
          <p:nvPr/>
        </p:nvSpPr>
        <p:spPr>
          <a:xfrm>
            <a:off x="5409781" y="8313260"/>
            <a:ext cx="1029777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ZoneTexte 100"/>
          <p:cNvSpPr txBox="1"/>
          <p:nvPr/>
        </p:nvSpPr>
        <p:spPr>
          <a:xfrm>
            <a:off x="2410938" y="8979915"/>
            <a:ext cx="1058303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fr-FR" sz="1600" dirty="0">
                <a:latin typeface="Avenir Book"/>
              </a:rPr>
              <a:t>LINGUAS</a:t>
            </a:r>
            <a:endParaRPr lang="fr-FR" sz="1600" dirty="0">
              <a:latin typeface="Avenir Book"/>
              <a:cs typeface="Avenir Book"/>
            </a:endParaRPr>
          </a:p>
        </p:txBody>
      </p:sp>
      <p:sp>
        <p:nvSpPr>
          <p:cNvPr id="114" name="ZoneTexte 113"/>
          <p:cNvSpPr txBox="1"/>
          <p:nvPr/>
        </p:nvSpPr>
        <p:spPr>
          <a:xfrm>
            <a:off x="4055770" y="8970129"/>
            <a:ext cx="1492396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fr-FR" sz="1600" dirty="0">
                <a:latin typeface="Avenir Book"/>
                <a:cs typeface="Avenir Book"/>
              </a:rPr>
              <a:t>PASSATEMPO</a:t>
            </a:r>
          </a:p>
        </p:txBody>
      </p:sp>
      <p:sp>
        <p:nvSpPr>
          <p:cNvPr id="115" name="ZoneTexte 114"/>
          <p:cNvSpPr txBox="1"/>
          <p:nvPr/>
        </p:nvSpPr>
        <p:spPr>
          <a:xfrm>
            <a:off x="3981744" y="9458177"/>
            <a:ext cx="3313384" cy="96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/>
              <a:t>Lorem</a:t>
            </a:r>
            <a:r>
              <a:rPr lang="fr-FR" sz="1100" dirty="0"/>
              <a:t> </a:t>
            </a:r>
            <a:r>
              <a:rPr lang="fr-FR" sz="1100" dirty="0" err="1"/>
              <a:t>ipsum</a:t>
            </a:r>
            <a:r>
              <a:rPr lang="fr-FR" sz="1100" dirty="0"/>
              <a:t> </a:t>
            </a:r>
            <a:r>
              <a:rPr lang="fr-FR" sz="1100" dirty="0" err="1"/>
              <a:t>dolor</a:t>
            </a:r>
            <a:r>
              <a:rPr lang="fr-FR" sz="1100" dirty="0"/>
              <a:t> </a:t>
            </a:r>
            <a:r>
              <a:rPr lang="fr-FR" sz="1100" dirty="0" err="1"/>
              <a:t>sit</a:t>
            </a:r>
            <a:r>
              <a:rPr lang="fr-FR" sz="1100" dirty="0"/>
              <a:t> </a:t>
            </a:r>
            <a:r>
              <a:rPr lang="fr-FR" sz="1100" dirty="0" err="1"/>
              <a:t>amet</a:t>
            </a:r>
            <a:r>
              <a:rPr lang="fr-FR" sz="1100" dirty="0"/>
              <a:t>, </a:t>
            </a:r>
            <a:r>
              <a:rPr lang="fr-FR" sz="1100" dirty="0" err="1"/>
              <a:t>consectetur</a:t>
            </a:r>
            <a:r>
              <a:rPr lang="fr-FR" sz="1100" dirty="0"/>
              <a:t> </a:t>
            </a:r>
            <a:r>
              <a:rPr lang="fr-FR" sz="1100" dirty="0" err="1"/>
              <a:t>adipiscing</a:t>
            </a:r>
            <a:r>
              <a:rPr lang="fr-FR" sz="1100" dirty="0"/>
              <a:t> </a:t>
            </a:r>
            <a:r>
              <a:rPr lang="fr-FR" sz="1100" dirty="0" err="1"/>
              <a:t>elit</a:t>
            </a:r>
            <a:r>
              <a:rPr lang="fr-FR" sz="1100" dirty="0"/>
              <a:t>. </a:t>
            </a:r>
            <a:r>
              <a:rPr lang="fr-FR" sz="1100" dirty="0" err="1"/>
              <a:t>Maecenas</a:t>
            </a:r>
            <a:r>
              <a:rPr lang="fr-FR" sz="1100" dirty="0"/>
              <a:t> </a:t>
            </a:r>
            <a:r>
              <a:rPr lang="fr-FR" sz="1100" dirty="0" err="1"/>
              <a:t>suscipit</a:t>
            </a:r>
            <a:r>
              <a:rPr lang="fr-FR" sz="1100" dirty="0"/>
              <a:t> </a:t>
            </a:r>
            <a:r>
              <a:rPr lang="fr-FR" sz="1100" dirty="0" err="1"/>
              <a:t>volutpat</a:t>
            </a:r>
            <a:r>
              <a:rPr lang="fr-FR" sz="1100" dirty="0"/>
              <a:t> </a:t>
            </a:r>
            <a:r>
              <a:rPr lang="fr-FR" sz="1100" dirty="0" err="1"/>
              <a:t>elementum</a:t>
            </a:r>
            <a:r>
              <a:rPr lang="fr-FR" sz="1100" dirty="0"/>
              <a:t>. </a:t>
            </a:r>
            <a:r>
              <a:rPr lang="fr-FR" sz="1100" dirty="0" err="1"/>
              <a:t>Donec</a:t>
            </a:r>
            <a:r>
              <a:rPr lang="fr-FR" sz="1100" dirty="0"/>
              <a:t> </a:t>
            </a:r>
            <a:r>
              <a:rPr lang="fr-FR" sz="1100" dirty="0" err="1"/>
              <a:t>suscipit</a:t>
            </a:r>
            <a:r>
              <a:rPr lang="fr-FR" sz="1100" dirty="0"/>
              <a:t> </a:t>
            </a:r>
            <a:r>
              <a:rPr lang="fr-FR" sz="1100" dirty="0" err="1"/>
              <a:t>commodo</a:t>
            </a:r>
            <a:r>
              <a:rPr lang="fr-FR" sz="1100" dirty="0"/>
              <a:t> </a:t>
            </a:r>
            <a:r>
              <a:rPr lang="fr-FR" sz="1100" dirty="0" err="1"/>
              <a:t>leo</a:t>
            </a:r>
            <a:r>
              <a:rPr lang="fr-FR" sz="1100" dirty="0"/>
              <a:t> </a:t>
            </a:r>
            <a:r>
              <a:rPr lang="fr-FR" sz="1100" dirty="0" err="1"/>
              <a:t>ac</a:t>
            </a:r>
            <a:r>
              <a:rPr lang="fr-FR" sz="1100" dirty="0"/>
              <a:t> </a:t>
            </a:r>
            <a:r>
              <a:rPr lang="fr-FR" sz="1100" dirty="0" err="1"/>
              <a:t>convallis</a:t>
            </a:r>
            <a:r>
              <a:rPr lang="fr-FR" sz="1100" dirty="0"/>
              <a:t>. </a:t>
            </a:r>
            <a:r>
              <a:rPr lang="fr-FR" sz="1100" dirty="0" err="1"/>
              <a:t>Quisque</a:t>
            </a:r>
            <a:r>
              <a:rPr lang="fr-FR" sz="1100" dirty="0"/>
              <a:t> </a:t>
            </a:r>
            <a:r>
              <a:rPr lang="fr-FR" sz="1100" dirty="0" err="1"/>
              <a:t>quis</a:t>
            </a:r>
            <a:r>
              <a:rPr lang="fr-FR" sz="1100" dirty="0"/>
              <a:t> </a:t>
            </a:r>
            <a:r>
              <a:rPr lang="fr-FR" sz="1100" dirty="0" err="1"/>
              <a:t>sem</a:t>
            </a:r>
            <a:r>
              <a:rPr lang="fr-FR" sz="1100" dirty="0"/>
              <a:t> </a:t>
            </a:r>
            <a:r>
              <a:rPr lang="fr-FR" sz="1100" dirty="0" err="1"/>
              <a:t>eros</a:t>
            </a:r>
            <a:r>
              <a:rPr lang="fr-FR" sz="1100" dirty="0"/>
              <a:t>.</a:t>
            </a:r>
          </a:p>
          <a:p>
            <a:endParaRPr lang="fr-FR" sz="1100" dirty="0"/>
          </a:p>
        </p:txBody>
      </p:sp>
      <p:sp>
        <p:nvSpPr>
          <p:cNvPr id="116" name="Rectangle 115"/>
          <p:cNvSpPr/>
          <p:nvPr/>
        </p:nvSpPr>
        <p:spPr>
          <a:xfrm>
            <a:off x="374581" y="7485777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ZoneTexte 116"/>
          <p:cNvSpPr txBox="1"/>
          <p:nvPr/>
        </p:nvSpPr>
        <p:spPr>
          <a:xfrm>
            <a:off x="605600" y="7394115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374581" y="7751089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ZoneTexte 118"/>
          <p:cNvSpPr txBox="1"/>
          <p:nvPr/>
        </p:nvSpPr>
        <p:spPr>
          <a:xfrm>
            <a:off x="605600" y="7659427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370102" y="8015744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ZoneTexte 120"/>
          <p:cNvSpPr txBox="1"/>
          <p:nvPr/>
        </p:nvSpPr>
        <p:spPr>
          <a:xfrm>
            <a:off x="594256" y="7924082"/>
            <a:ext cx="10663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100">
                <a:latin typeface="Avenir Book"/>
              </a:defRPr>
            </a:lvl1pPr>
          </a:lstStyle>
          <a:p>
            <a:r>
              <a:rPr lang="pt-PT" dirty="0">
                <a:latin typeface="+mn-lt"/>
              </a:rPr>
              <a:t>HABILIDADES</a:t>
            </a:r>
            <a:r>
              <a:rPr lang="fr-FR" dirty="0"/>
              <a:t> 1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374581" y="8283472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ZoneTexte 122"/>
          <p:cNvSpPr txBox="1"/>
          <p:nvPr/>
        </p:nvSpPr>
        <p:spPr>
          <a:xfrm>
            <a:off x="605600" y="8191810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HABILIDADES</a:t>
            </a:r>
            <a:r>
              <a:rPr lang="fr-FR" sz="1100" dirty="0"/>
              <a:t> 1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1993732" y="7485777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Rectangle 124"/>
          <p:cNvSpPr/>
          <p:nvPr/>
        </p:nvSpPr>
        <p:spPr>
          <a:xfrm>
            <a:off x="1841332" y="7485777"/>
            <a:ext cx="1256328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Rectangle 125"/>
          <p:cNvSpPr/>
          <p:nvPr/>
        </p:nvSpPr>
        <p:spPr>
          <a:xfrm>
            <a:off x="1981031" y="7751089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Rectangle 126"/>
          <p:cNvSpPr/>
          <p:nvPr/>
        </p:nvSpPr>
        <p:spPr>
          <a:xfrm>
            <a:off x="1981031" y="8039962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1977845" y="8306289"/>
            <a:ext cx="1256328" cy="8890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1841332" y="7751089"/>
            <a:ext cx="865013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1841332" y="8039414"/>
            <a:ext cx="113962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1841332" y="8307142"/>
            <a:ext cx="1029777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374377" y="9584977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ZoneTexte 132"/>
          <p:cNvSpPr txBox="1"/>
          <p:nvPr/>
        </p:nvSpPr>
        <p:spPr>
          <a:xfrm>
            <a:off x="605396" y="9493315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LINGUAS 1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374377" y="9850289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ZoneTexte 134"/>
          <p:cNvSpPr txBox="1"/>
          <p:nvPr/>
        </p:nvSpPr>
        <p:spPr>
          <a:xfrm>
            <a:off x="605396" y="9758627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LINGUAS 1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369898" y="10114944"/>
            <a:ext cx="10160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ZoneTexte 136"/>
          <p:cNvSpPr txBox="1"/>
          <p:nvPr/>
        </p:nvSpPr>
        <p:spPr>
          <a:xfrm>
            <a:off x="594052" y="10023282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/>
              <a:t>LINGUAS 1</a:t>
            </a:r>
          </a:p>
        </p:txBody>
      </p:sp>
      <p:sp>
        <p:nvSpPr>
          <p:cNvPr id="140" name="Rectangle 139"/>
          <p:cNvSpPr/>
          <p:nvPr/>
        </p:nvSpPr>
        <p:spPr>
          <a:xfrm>
            <a:off x="1993528" y="9584977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Rectangle 140"/>
          <p:cNvSpPr/>
          <p:nvPr/>
        </p:nvSpPr>
        <p:spPr>
          <a:xfrm>
            <a:off x="1841128" y="9584977"/>
            <a:ext cx="1256328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Rectangle 141"/>
          <p:cNvSpPr/>
          <p:nvPr/>
        </p:nvSpPr>
        <p:spPr>
          <a:xfrm>
            <a:off x="1980827" y="9850289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3" name="Rectangle 142"/>
          <p:cNvSpPr/>
          <p:nvPr/>
        </p:nvSpPr>
        <p:spPr>
          <a:xfrm>
            <a:off x="1980827" y="10139162"/>
            <a:ext cx="1256328" cy="88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Rectangle 144"/>
          <p:cNvSpPr/>
          <p:nvPr/>
        </p:nvSpPr>
        <p:spPr>
          <a:xfrm>
            <a:off x="1841128" y="9850289"/>
            <a:ext cx="865013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145"/>
          <p:cNvSpPr/>
          <p:nvPr/>
        </p:nvSpPr>
        <p:spPr>
          <a:xfrm>
            <a:off x="1841128" y="10138614"/>
            <a:ext cx="1139620" cy="889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48" name="Tableau 1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088040"/>
              </p:ext>
            </p:extLst>
          </p:nvPr>
        </p:nvGraphicFramePr>
        <p:xfrm>
          <a:off x="188508" y="3438940"/>
          <a:ext cx="7234892" cy="33568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7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0411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</a:t>
                      </a:r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 </a:t>
                      </a:r>
                      <a:r>
                        <a:rPr lang="pt-BR" sz="110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411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.</a:t>
                      </a:r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venir Book"/>
                        <a:ea typeface="+mn-ea"/>
                        <a:cs typeface="Avenir Book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</a:t>
                      </a:r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 </a:t>
                      </a:r>
                      <a:r>
                        <a:rPr lang="pt-BR" sz="110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0411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UNIVERSIDADE</a:t>
                      </a:r>
                      <a:r>
                        <a:rPr lang="en-US" sz="1200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etc. </a:t>
                      </a:r>
                      <a:r>
                        <a:rPr lang="pt-BR" sz="1100" kern="12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Lorem</a:t>
                      </a:r>
                      <a:r>
                        <a:rPr lang="pt-BR" sz="110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950">
                <a:tc>
                  <a:txBody>
                    <a:bodyPr/>
                    <a:lstStyle/>
                    <a:p>
                      <a:pPr algn="r"/>
                      <a:r>
                        <a:rPr lang="en-US" sz="120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MICROSOFT</a:t>
                      </a:r>
                      <a:r>
                        <a:rPr lang="en-US" sz="1200" b="1" kern="1200" dirty="0">
                          <a:solidFill>
                            <a:srgbClr val="26B0F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WEB  DEVELOPER | </a:t>
                      </a:r>
                      <a:r>
                        <a:rPr lang="en-US" sz="12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2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 as atividades exercidas no cargo, listando suas atribuições e resultados obtidos, de preferência quantificando-os. </a:t>
                      </a:r>
                      <a:r>
                        <a:rPr lang="pt-BR" sz="12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Lorem</a:t>
                      </a:r>
                      <a:r>
                        <a:rPr lang="pt-BR" sz="12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ipsum ...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9" name="Rectangle 148"/>
          <p:cNvSpPr/>
          <p:nvPr/>
        </p:nvSpPr>
        <p:spPr>
          <a:xfrm>
            <a:off x="3930568" y="2846812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Rectangle 149"/>
          <p:cNvSpPr/>
          <p:nvPr/>
        </p:nvSpPr>
        <p:spPr>
          <a:xfrm>
            <a:off x="18094" y="2846812"/>
            <a:ext cx="36517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ZoneTexte 150"/>
          <p:cNvSpPr txBox="1"/>
          <p:nvPr/>
        </p:nvSpPr>
        <p:spPr>
          <a:xfrm>
            <a:off x="2016357" y="2874749"/>
            <a:ext cx="1473480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pt-PT" sz="1600" dirty="0">
                <a:latin typeface="Avenir Book" panose="02000503020000020003" pitchFamily="2" charset="0"/>
              </a:rPr>
              <a:t>EXPERIÊNCIA</a:t>
            </a:r>
            <a:endParaRPr lang="fr-FR" sz="1600" dirty="0">
              <a:latin typeface="Avenir Book"/>
              <a:cs typeface="Avenir Book"/>
            </a:endParaRPr>
          </a:p>
        </p:txBody>
      </p:sp>
      <p:sp>
        <p:nvSpPr>
          <p:cNvPr id="152" name="ZoneTexte 151"/>
          <p:cNvSpPr txBox="1"/>
          <p:nvPr/>
        </p:nvSpPr>
        <p:spPr>
          <a:xfrm>
            <a:off x="4040957" y="2880232"/>
            <a:ext cx="1342034" cy="338554"/>
          </a:xfrm>
          <a:prstGeom prst="rect">
            <a:avLst/>
          </a:prstGeom>
          <a:noFill/>
          <a:ln>
            <a:solidFill>
              <a:srgbClr val="FFFFFF"/>
            </a:solidFill>
            <a:prstDash val="dash"/>
          </a:ln>
        </p:spPr>
        <p:txBody>
          <a:bodyPr wrap="none" rtlCol="0">
            <a:spAutoFit/>
          </a:bodyPr>
          <a:lstStyle>
            <a:defPPr>
              <a:defRPr lang="fr-FR"/>
            </a:defPPr>
          </a:lstStyle>
          <a:p>
            <a:r>
              <a:rPr lang="fr-FR" sz="1600" dirty="0">
                <a:latin typeface="Avenir Book"/>
                <a:cs typeface="Avenir Book"/>
              </a:rPr>
              <a:t>EDUCACAO</a:t>
            </a:r>
          </a:p>
        </p:txBody>
      </p:sp>
      <p:graphicFrame>
        <p:nvGraphicFramePr>
          <p:cNvPr id="85" name="Tableau 84">
            <a:extLst>
              <a:ext uri="{FF2B5EF4-FFF2-40B4-BE49-F238E27FC236}">
                <a16:creationId xmlns:a16="http://schemas.microsoft.com/office/drawing/2014/main" id="{8E54C415-1160-6C44-95B7-96FC63746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257316"/>
              </p:ext>
            </p:extLst>
          </p:nvPr>
        </p:nvGraphicFramePr>
        <p:xfrm>
          <a:off x="138960" y="1985617"/>
          <a:ext cx="7234893" cy="455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1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5165"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effectLst/>
                        </a:rPr>
                        <a:t>TEL:  (01) 252-4545</a:t>
                      </a:r>
                      <a:br>
                        <a:rPr lang="en-US" sz="1000" kern="1200" dirty="0">
                          <a:effectLst/>
                        </a:rPr>
                      </a:br>
                      <a:r>
                        <a:rPr lang="en-US" sz="1000" kern="1200" dirty="0">
                          <a:effectLst/>
                        </a:rPr>
                        <a:t>         (06) 253-4545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effectLst/>
                        </a:rPr>
                        <a:t>EMAIL: MAIL@MAIL.COM</a:t>
                      </a:r>
                      <a:endParaRPr lang="fr-FR" sz="1000" kern="1200" dirty="0">
                        <a:effectLst/>
                      </a:endParaRPr>
                    </a:p>
                    <a:p>
                      <a:pPr algn="l"/>
                      <a:r>
                        <a:rPr lang="en-US" sz="1000" kern="1200" dirty="0">
                          <a:effectLst/>
                        </a:rPr>
                        <a:t>WEBSITE: WWW.DOMAIN.COM</a:t>
                      </a:r>
                      <a:endParaRPr lang="fr-FR" sz="1000" kern="12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dirty="0"/>
                        <a:t>END:</a:t>
                      </a:r>
                      <a:r>
                        <a:rPr lang="fr-FR" sz="1000" baseline="0" dirty="0"/>
                        <a:t> 25 LOREM IPSUM – SIT AMET</a:t>
                      </a:r>
                      <a:endParaRPr lang="fr-FR" sz="1000" b="0" dirty="0">
                        <a:solidFill>
                          <a:srgbClr val="FFFFFF"/>
                        </a:solidFill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071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41298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504</Words>
  <Application>Microsoft Macintosh PowerPoint</Application>
  <PresentationFormat>Personnalisé</PresentationFormat>
  <Paragraphs>68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Avenir Book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58</dc:title>
  <dc:subject/>
  <dc:creator>www.exemplodecV.com</dc:creator>
  <cp:keywords/>
  <dc:description/>
  <cp:lastModifiedBy>Axel Maille</cp:lastModifiedBy>
  <cp:revision>16</cp:revision>
  <dcterms:created xsi:type="dcterms:W3CDTF">2014-11-26T21:08:08Z</dcterms:created>
  <dcterms:modified xsi:type="dcterms:W3CDTF">2020-12-28T13:01:48Z</dcterms:modified>
  <cp:category/>
</cp:coreProperties>
</file>