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6A8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101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863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214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422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2322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335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812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9520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646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113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6843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8239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562850" cy="18202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34208" y="0"/>
            <a:ext cx="1392533" cy="1726669"/>
          </a:xfrm>
          <a:prstGeom prst="rect">
            <a:avLst/>
          </a:prstGeom>
          <a:solidFill>
            <a:srgbClr val="26A8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30432" r="21777" b="34315"/>
          <a:stretch/>
        </p:blipFill>
        <p:spPr>
          <a:xfrm>
            <a:off x="263476" y="869747"/>
            <a:ext cx="1541245" cy="1558729"/>
          </a:xfrm>
          <a:prstGeom prst="ellipse">
            <a:avLst/>
          </a:prstGeom>
          <a:ln w="12700" cmpd="sng">
            <a:solidFill>
              <a:srgbClr val="26A8E6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1882703" y="258029"/>
            <a:ext cx="35683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VANESSA MARTINEZ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882703" y="827417"/>
            <a:ext cx="724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Cargo</a:t>
            </a:r>
          </a:p>
        </p:txBody>
      </p:sp>
      <p:sp>
        <p:nvSpPr>
          <p:cNvPr id="18" name="Rectangle 17"/>
          <p:cNvSpPr/>
          <p:nvPr/>
        </p:nvSpPr>
        <p:spPr>
          <a:xfrm>
            <a:off x="0" y="10131670"/>
            <a:ext cx="7562850" cy="360438"/>
          </a:xfrm>
          <a:prstGeom prst="rect">
            <a:avLst/>
          </a:prstGeom>
          <a:solidFill>
            <a:srgbClr val="26A8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/>
          <p:cNvSpPr txBox="1"/>
          <p:nvPr/>
        </p:nvSpPr>
        <p:spPr>
          <a:xfrm>
            <a:off x="4832757" y="2765067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endParaRPr lang="pt-PT" sz="1200" dirty="0"/>
          </a:p>
          <a:p>
            <a:r>
              <a:rPr lang="pt-PT" sz="1200" dirty="0"/>
              <a:t>01/01/2020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421818" y="4067971"/>
            <a:ext cx="4449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Objeto</a:t>
            </a:r>
            <a:r>
              <a:rPr lang="fr-FR" sz="1400" dirty="0">
                <a:solidFill>
                  <a:srgbClr val="7F7F7F"/>
                </a:solidFill>
              </a:rPr>
              <a:t> :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421818" y="4708905"/>
            <a:ext cx="577087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36" name="Image 35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896" y="8466415"/>
            <a:ext cx="1574801" cy="1049867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5D065305-60B2-724C-9F7C-37E725C047DE}"/>
              </a:ext>
            </a:extLst>
          </p:cNvPr>
          <p:cNvSpPr txBox="1"/>
          <p:nvPr/>
        </p:nvSpPr>
        <p:spPr>
          <a:xfrm>
            <a:off x="5414174" y="412173"/>
            <a:ext cx="2148676" cy="276999"/>
          </a:xfrm>
          <a:prstGeom prst="rect">
            <a:avLst/>
          </a:prstGeom>
          <a:noFill/>
          <a:ln w="3175" cmpd="sng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 err="1">
                <a:solidFill>
                  <a:srgbClr val="26A8E6"/>
                </a:solidFill>
              </a:rPr>
              <a:t>T</a:t>
            </a:r>
            <a:r>
              <a:rPr lang="fr-FR" sz="1200" b="1" dirty="0">
                <a:solidFill>
                  <a:srgbClr val="26A8E6"/>
                </a:solidFill>
              </a:rPr>
              <a:t>: 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(01) 023-4545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5419A73-1E32-374D-B250-C3F9F3DA36BC}"/>
              </a:ext>
            </a:extLst>
          </p:cNvPr>
          <p:cNvSpPr txBox="1"/>
          <p:nvPr/>
        </p:nvSpPr>
        <p:spPr>
          <a:xfrm>
            <a:off x="5403034" y="785872"/>
            <a:ext cx="2159816" cy="276999"/>
          </a:xfrm>
          <a:prstGeom prst="rect">
            <a:avLst/>
          </a:prstGeom>
          <a:noFill/>
          <a:ln w="3175" cmpd="sng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26A8E6"/>
                </a:solidFill>
              </a:rPr>
              <a:t>@: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VANESSA@MARTIN.COM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47C65ED-DE06-7548-BC52-9B573A1F79A3}"/>
              </a:ext>
            </a:extLst>
          </p:cNvPr>
          <p:cNvSpPr txBox="1"/>
          <p:nvPr/>
        </p:nvSpPr>
        <p:spPr>
          <a:xfrm>
            <a:off x="5403034" y="1139077"/>
            <a:ext cx="2159816" cy="461665"/>
          </a:xfrm>
          <a:prstGeom prst="rect">
            <a:avLst/>
          </a:prstGeom>
          <a:noFill/>
          <a:ln w="3175" cmpd="sng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26A8E6"/>
                </a:solidFill>
              </a:rPr>
              <a:t>A: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12 LOREM IPSUM DOLOR ET SIT AMET</a:t>
            </a:r>
          </a:p>
        </p:txBody>
      </p:sp>
    </p:spTree>
    <p:extLst>
      <p:ext uri="{BB962C8B-B14F-4D97-AF65-F5344CB8AC3E}">
        <p14:creationId xmlns:p14="http://schemas.microsoft.com/office/powerpoint/2010/main" val="2379780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91941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397</Words>
  <Application>Microsoft Macintosh PowerPoint</Application>
  <PresentationFormat>Personnalisé</PresentationFormat>
  <Paragraphs>46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26</cp:revision>
  <dcterms:created xsi:type="dcterms:W3CDTF">2014-11-27T06:48:40Z</dcterms:created>
  <dcterms:modified xsi:type="dcterms:W3CDTF">2020-12-28T13:01:58Z</dcterms:modified>
</cp:coreProperties>
</file>