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6A8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101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863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5214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422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2322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335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5812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9520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0646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6113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6843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ED065-7A4E-D64E-B2F1-1BB4BB8E2185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500CD-E21C-0244-8117-36285A2855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8239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"/>
            <a:ext cx="7562850" cy="22836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334208" y="0"/>
            <a:ext cx="1392533" cy="1726669"/>
          </a:xfrm>
          <a:prstGeom prst="rect">
            <a:avLst/>
          </a:prstGeom>
          <a:solidFill>
            <a:srgbClr val="26A8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30432" r="21777" b="34315"/>
          <a:stretch/>
        </p:blipFill>
        <p:spPr>
          <a:xfrm>
            <a:off x="263476" y="869747"/>
            <a:ext cx="1541245" cy="1558729"/>
          </a:xfrm>
          <a:prstGeom prst="ellipse">
            <a:avLst/>
          </a:prstGeom>
          <a:ln w="12700" cmpd="sng">
            <a:solidFill>
              <a:srgbClr val="26A8E6"/>
            </a:solidFill>
          </a:ln>
        </p:spPr>
      </p:pic>
      <p:sp>
        <p:nvSpPr>
          <p:cNvPr id="7" name="ZoneTexte 6"/>
          <p:cNvSpPr txBox="1"/>
          <p:nvPr/>
        </p:nvSpPr>
        <p:spPr>
          <a:xfrm>
            <a:off x="1882703" y="258029"/>
            <a:ext cx="35683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/>
              <a:t>VANESSA MARTINEZ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882703" y="827417"/>
            <a:ext cx="724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Cargo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882703" y="1266051"/>
            <a:ext cx="3258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Descrever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brevemente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sua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trajetória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profissional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, suas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habilidades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e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competências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chave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para o cargo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pretendido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e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seus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objetivos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de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carreira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.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Esta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é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uma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introdução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 à sua carta de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apresentação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  <a:cs typeface="Calibri"/>
              </a:rPr>
              <a:t>. 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414174" y="412173"/>
            <a:ext cx="2148676" cy="276999"/>
          </a:xfrm>
          <a:prstGeom prst="rect">
            <a:avLst/>
          </a:prstGeom>
          <a:noFill/>
          <a:ln w="3175" cmpd="sng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 err="1">
                <a:solidFill>
                  <a:srgbClr val="26A8E6"/>
                </a:solidFill>
              </a:rPr>
              <a:t>T</a:t>
            </a:r>
            <a:r>
              <a:rPr lang="fr-FR" sz="1200" b="1" dirty="0">
                <a:solidFill>
                  <a:srgbClr val="26A8E6"/>
                </a:solidFill>
              </a:rPr>
              <a:t>: 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(01) 023-4545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5403034" y="785872"/>
            <a:ext cx="2159816" cy="276999"/>
          </a:xfrm>
          <a:prstGeom prst="rect">
            <a:avLst/>
          </a:prstGeom>
          <a:noFill/>
          <a:ln w="3175" cmpd="sng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26A8E6"/>
                </a:solidFill>
              </a:rPr>
              <a:t>@: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VANESSA@MARTIN.COM 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5403034" y="1139077"/>
            <a:ext cx="2159816" cy="461665"/>
          </a:xfrm>
          <a:prstGeom prst="rect">
            <a:avLst/>
          </a:prstGeom>
          <a:noFill/>
          <a:ln w="3175" cmpd="sng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26A8E6"/>
                </a:solidFill>
              </a:rPr>
              <a:t>A: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12 LOREM IPSUM DOLOR ET SIT AMET</a:t>
            </a:r>
          </a:p>
        </p:txBody>
      </p:sp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504420"/>
              </p:ext>
            </p:extLst>
          </p:nvPr>
        </p:nvGraphicFramePr>
        <p:xfrm>
          <a:off x="334208" y="3263661"/>
          <a:ext cx="4604857" cy="2438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218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29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2431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2003-2005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800" b="0" kern="1200" dirty="0">
                          <a:solidFill>
                            <a:srgbClr val="26A8E6"/>
                          </a:solidFill>
                          <a:effectLst/>
                          <a:latin typeface="Avenir Book"/>
                          <a:ea typeface="+mn-ea"/>
                        </a:rPr>
                        <a:t>EMPRESA</a:t>
                      </a:r>
                    </a:p>
                    <a:p>
                      <a:pPr algn="l"/>
                      <a:r>
                        <a:rPr lang="en-US" sz="8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CARGO</a:t>
                      </a:r>
                    </a:p>
                    <a:p>
                      <a:pPr algn="l"/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-os.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243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A6A6A6"/>
                          </a:solidFill>
                        </a:rPr>
                        <a:t>2003-2005</a:t>
                      </a:r>
                    </a:p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800" b="0" kern="1200" dirty="0">
                          <a:solidFill>
                            <a:srgbClr val="26A8E6"/>
                          </a:solidFill>
                          <a:effectLst/>
                          <a:latin typeface="Avenir Book"/>
                          <a:ea typeface="+mn-ea"/>
                        </a:rPr>
                        <a:t>EMPRESA</a:t>
                      </a:r>
                    </a:p>
                    <a:p>
                      <a:pPr algn="l"/>
                      <a:r>
                        <a:rPr lang="en-US" sz="8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CARGO</a:t>
                      </a:r>
                    </a:p>
                    <a:p>
                      <a:pPr algn="l"/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-os.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2431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2003-2005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800" b="0" kern="1200" dirty="0">
                          <a:solidFill>
                            <a:srgbClr val="26A8E6"/>
                          </a:solidFill>
                          <a:effectLst/>
                          <a:latin typeface="Avenir Book"/>
                          <a:ea typeface="+mn-ea"/>
                        </a:rPr>
                        <a:t>EMPRESA</a:t>
                      </a:r>
                    </a:p>
                    <a:p>
                      <a:pPr algn="l"/>
                      <a:r>
                        <a:rPr lang="en-US" sz="8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CARGO</a:t>
                      </a:r>
                    </a:p>
                    <a:p>
                      <a:pPr algn="l"/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-os.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243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A6A6A6"/>
                          </a:solidFill>
                        </a:rPr>
                        <a:t>2003-2005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800" b="0" kern="1200" dirty="0">
                          <a:solidFill>
                            <a:srgbClr val="26A8E6"/>
                          </a:solidFill>
                          <a:effectLst/>
                          <a:latin typeface="Avenir Book"/>
                          <a:ea typeface="+mn-ea"/>
                        </a:rPr>
                        <a:t>EMPRESA</a:t>
                      </a:r>
                    </a:p>
                    <a:p>
                      <a:pPr algn="l"/>
                      <a:r>
                        <a:rPr lang="en-US" sz="8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CARGO</a:t>
                      </a:r>
                    </a:p>
                    <a:p>
                      <a:pPr algn="l"/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9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9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-os.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4" name="Tableau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7477350"/>
              </p:ext>
            </p:extLst>
          </p:nvPr>
        </p:nvGraphicFramePr>
        <p:xfrm>
          <a:off x="263476" y="6804055"/>
          <a:ext cx="4604857" cy="11248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218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29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2431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2003</a:t>
                      </a:r>
                    </a:p>
                  </a:txBody>
                  <a:tcPr>
                    <a:lnL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900" b="0" kern="1200" dirty="0">
                          <a:solidFill>
                            <a:srgbClr val="26A8E6"/>
                          </a:solidFill>
                          <a:effectLst/>
                          <a:latin typeface="Avenir Book"/>
                          <a:ea typeface="+mn-ea"/>
                        </a:rPr>
                        <a:t>UNIVERSISADE</a:t>
                      </a:r>
                    </a:p>
                    <a:p>
                      <a:pPr algn="l"/>
                      <a:r>
                        <a:rPr lang="pt-B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Descrever as características do curso: instituição, diploma obtido, etc. Descrever as características do ....</a:t>
                      </a:r>
                    </a:p>
                  </a:txBody>
                  <a:tcPr>
                    <a:lnL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2431">
                <a:tc>
                  <a:txBody>
                    <a:bodyPr/>
                    <a:lstStyle/>
                    <a:p>
                      <a:pPr algn="ctr"/>
                      <a:r>
                        <a:rPr lang="fr-FR" sz="110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2003</a:t>
                      </a:r>
                      <a:endParaRPr lang="fr-FR" sz="11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900" b="0" kern="1200" dirty="0">
                          <a:solidFill>
                            <a:srgbClr val="26A8E6"/>
                          </a:solidFill>
                          <a:effectLst/>
                          <a:latin typeface="Avenir Book"/>
                          <a:ea typeface="+mn-ea"/>
                        </a:rPr>
                        <a:t>UNIVERSISADE</a:t>
                      </a:r>
                    </a:p>
                    <a:p>
                      <a:pPr algn="l"/>
                      <a:r>
                        <a:rPr lang="pt-B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Calibri"/>
                        </a:rPr>
                        <a:t>Descrever as características do curso: instituição, diploma obtido, etc. Descrever as características do ....</a:t>
                      </a:r>
                    </a:p>
                  </a:txBody>
                  <a:tcPr>
                    <a:lnL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268405"/>
              </p:ext>
            </p:extLst>
          </p:nvPr>
        </p:nvGraphicFramePr>
        <p:xfrm>
          <a:off x="5089631" y="2728437"/>
          <a:ext cx="2234035" cy="24204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78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61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5166"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rgbClr val="000000"/>
                          </a:solidFill>
                          <a:latin typeface="Avenir Book"/>
                        </a:rPr>
                        <a:t>HABILIDADES</a:t>
                      </a:r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927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26A8E6"/>
                          </a:solidFill>
                        </a:rPr>
                        <a:t>90%</a:t>
                      </a:r>
                      <a:br>
                        <a:rPr lang="fr-FR" sz="1400" dirty="0">
                          <a:solidFill>
                            <a:srgbClr val="26A8E6"/>
                          </a:solidFill>
                        </a:rPr>
                      </a:br>
                      <a:r>
                        <a:rPr lang="fr-FR" sz="10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WINDOWS 8</a:t>
                      </a:r>
                    </a:p>
                  </a:txBody>
                  <a:tcPr anchor="ctr" anchorCtr="1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rgbClr val="26A8E6"/>
                          </a:solidFill>
                        </a:rPr>
                        <a:t>75%</a:t>
                      </a:r>
                      <a:br>
                        <a:rPr lang="fr-FR" sz="1400" dirty="0">
                          <a:solidFill>
                            <a:srgbClr val="26A8E6"/>
                          </a:solidFill>
                        </a:rPr>
                      </a:br>
                      <a:r>
                        <a:rPr lang="fr-FR" sz="10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EXCEL</a:t>
                      </a:r>
                    </a:p>
                  </a:txBody>
                  <a:tcPr anchor="ctr" anchorCtr="1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6947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rgbClr val="26A8E6"/>
                          </a:solidFill>
                        </a:rPr>
                        <a:t>85%</a:t>
                      </a:r>
                      <a:br>
                        <a:rPr lang="fr-FR" sz="1400" dirty="0">
                          <a:solidFill>
                            <a:srgbClr val="26A8E6"/>
                          </a:solidFill>
                        </a:rPr>
                      </a:br>
                      <a:r>
                        <a:rPr lang="fr-FR" sz="10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WORD</a:t>
                      </a:r>
                    </a:p>
                  </a:txBody>
                  <a:tcPr anchor="ctr" anchorCtr="1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rgbClr val="26A8E6"/>
                          </a:solidFill>
                        </a:rPr>
                        <a:t>80%</a:t>
                      </a:r>
                      <a:br>
                        <a:rPr lang="fr-FR" sz="1400" dirty="0">
                          <a:solidFill>
                            <a:srgbClr val="26A8E6"/>
                          </a:solidFill>
                        </a:rPr>
                      </a:br>
                      <a:r>
                        <a:rPr lang="fr-FR" sz="10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MY SQL</a:t>
                      </a:r>
                    </a:p>
                  </a:txBody>
                  <a:tcPr anchor="ctr" anchorCtr="1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905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rgbClr val="26A8E6"/>
                          </a:solidFill>
                        </a:rPr>
                        <a:t>100%</a:t>
                      </a:r>
                      <a:br>
                        <a:rPr lang="fr-FR" sz="1400" dirty="0">
                          <a:solidFill>
                            <a:srgbClr val="26A8E6"/>
                          </a:solidFill>
                        </a:rPr>
                      </a:br>
                      <a:r>
                        <a:rPr lang="fr-FR" sz="10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PHP</a:t>
                      </a:r>
                    </a:p>
                  </a:txBody>
                  <a:tcPr anchor="ctr" anchorCtr="1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rgbClr val="26A8E6"/>
                          </a:solidFill>
                        </a:rPr>
                        <a:t>60%</a:t>
                      </a:r>
                      <a:br>
                        <a:rPr lang="fr-FR" sz="1400" dirty="0">
                          <a:solidFill>
                            <a:srgbClr val="26A8E6"/>
                          </a:solidFill>
                        </a:rPr>
                      </a:b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HTML</a:t>
                      </a:r>
                    </a:p>
                  </a:txBody>
                  <a:tcPr anchor="ctr" anchorCtr="1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6" name="Tableau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124508"/>
              </p:ext>
            </p:extLst>
          </p:nvPr>
        </p:nvGraphicFramePr>
        <p:xfrm>
          <a:off x="5089631" y="5488441"/>
          <a:ext cx="2234035" cy="24204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78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61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5166"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rgbClr val="000000"/>
                          </a:solidFill>
                          <a:latin typeface="Avenir Book"/>
                        </a:rPr>
                        <a:t>PERSONALIDADE</a:t>
                      </a:r>
                      <a:endParaRPr lang="fr-FR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927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26A8E6"/>
                          </a:solidFill>
                        </a:rPr>
                        <a:t>90%</a:t>
                      </a:r>
                      <a:br>
                        <a:rPr lang="fr-FR" sz="1400" dirty="0">
                          <a:solidFill>
                            <a:srgbClr val="26A8E6"/>
                          </a:solidFill>
                        </a:rPr>
                      </a:br>
                      <a:r>
                        <a:rPr lang="fr-FR" sz="10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XXXXX</a:t>
                      </a:r>
                    </a:p>
                  </a:txBody>
                  <a:tcPr anchor="ctr" anchorCtr="1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rgbClr val="26A8E6"/>
                          </a:solidFill>
                        </a:rPr>
                        <a:t>75%</a:t>
                      </a:r>
                      <a:br>
                        <a:rPr lang="fr-FR" sz="1400" dirty="0">
                          <a:solidFill>
                            <a:srgbClr val="26A8E6"/>
                          </a:solidFill>
                        </a:rPr>
                      </a:br>
                      <a:r>
                        <a:rPr lang="fr-FR" sz="10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ZZZZZ</a:t>
                      </a:r>
                    </a:p>
                  </a:txBody>
                  <a:tcPr anchor="ctr" anchorCtr="1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6947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rgbClr val="26A8E6"/>
                          </a:solidFill>
                        </a:rPr>
                        <a:t>85%</a:t>
                      </a:r>
                      <a:br>
                        <a:rPr lang="fr-FR" sz="1400" dirty="0">
                          <a:solidFill>
                            <a:srgbClr val="26A8E6"/>
                          </a:solidFill>
                        </a:rPr>
                      </a:br>
                      <a:r>
                        <a:rPr lang="fr-FR" sz="1000" dirty="0">
                          <a:solidFill>
                            <a:srgbClr val="7F7F7F"/>
                          </a:solidFill>
                        </a:rPr>
                        <a:t>WWWW</a:t>
                      </a:r>
                    </a:p>
                  </a:txBody>
                  <a:tcPr anchor="ctr" anchorCtr="1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rgbClr val="26A8E6"/>
                          </a:solidFill>
                        </a:rPr>
                        <a:t>80%</a:t>
                      </a:r>
                      <a:br>
                        <a:rPr lang="fr-FR" sz="1400" dirty="0">
                          <a:solidFill>
                            <a:srgbClr val="26A8E6"/>
                          </a:solidFill>
                        </a:rPr>
                      </a:br>
                      <a:r>
                        <a:rPr lang="fr-FR" sz="1000" dirty="0">
                          <a:solidFill>
                            <a:srgbClr val="7F7F7F"/>
                          </a:solidFill>
                        </a:rPr>
                        <a:t>YYYYYY</a:t>
                      </a:r>
                    </a:p>
                  </a:txBody>
                  <a:tcPr anchor="ctr" anchorCtr="1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905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rgbClr val="26A8E6"/>
                          </a:solidFill>
                        </a:rPr>
                        <a:t>100%</a:t>
                      </a:r>
                      <a:br>
                        <a:rPr lang="fr-FR" sz="1400" dirty="0">
                          <a:solidFill>
                            <a:srgbClr val="26A8E6"/>
                          </a:solidFill>
                        </a:rPr>
                      </a:br>
                      <a:r>
                        <a:rPr lang="fr-FR" sz="1000" dirty="0">
                          <a:solidFill>
                            <a:srgbClr val="7F7F7F"/>
                          </a:solidFill>
                        </a:rPr>
                        <a:t>TTTTTT</a:t>
                      </a:r>
                    </a:p>
                  </a:txBody>
                  <a:tcPr anchor="ctr" anchorCtr="1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rgbClr val="26A8E6"/>
                          </a:solidFill>
                        </a:rPr>
                        <a:t>60%</a:t>
                      </a:r>
                      <a:br>
                        <a:rPr lang="fr-FR" sz="1400" dirty="0">
                          <a:solidFill>
                            <a:srgbClr val="26A8E6"/>
                          </a:solidFill>
                        </a:rPr>
                      </a:br>
                      <a:r>
                        <a:rPr lang="fr-FR" sz="1000" dirty="0">
                          <a:solidFill>
                            <a:srgbClr val="7F7F7F"/>
                          </a:solidFill>
                        </a:rPr>
                        <a:t>RRRRRR</a:t>
                      </a:r>
                    </a:p>
                  </a:txBody>
                  <a:tcPr anchor="ctr" anchorCtr="1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8896127"/>
              </p:ext>
            </p:extLst>
          </p:nvPr>
        </p:nvGraphicFramePr>
        <p:xfrm>
          <a:off x="334208" y="8861118"/>
          <a:ext cx="4604857" cy="5938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04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93811">
                <a:tc>
                  <a:txBody>
                    <a:bodyPr/>
                    <a:lstStyle/>
                    <a:p>
                      <a:pPr>
                        <a:lnSpc>
                          <a:spcPts val="1307"/>
                        </a:lnSpc>
                        <a:spcAft>
                          <a:spcPts val="544"/>
                        </a:spcAft>
                      </a:pPr>
                      <a:r>
                        <a:rPr lang="en-PH" sz="1000" dirty="0">
                          <a:solidFill>
                            <a:srgbClr val="7F7F7F"/>
                          </a:solidFill>
                          <a:cs typeface="Calibri"/>
                        </a:rPr>
                        <a:t>Lorem ipsum dolor sit </a:t>
                      </a:r>
                      <a:r>
                        <a:rPr lang="en-PH" sz="1000" dirty="0" err="1">
                          <a:solidFill>
                            <a:srgbClr val="7F7F7F"/>
                          </a:solidFill>
                          <a:cs typeface="Calibri"/>
                        </a:rPr>
                        <a:t>amet</a:t>
                      </a:r>
                      <a:r>
                        <a:rPr lang="en-PH" sz="1000" dirty="0">
                          <a:solidFill>
                            <a:srgbClr val="7F7F7F"/>
                          </a:solidFill>
                          <a:cs typeface="Calibri"/>
                        </a:rPr>
                        <a:t>, </a:t>
                      </a:r>
                      <a:r>
                        <a:rPr lang="en-PH" sz="1000" dirty="0" err="1">
                          <a:solidFill>
                            <a:srgbClr val="7F7F7F"/>
                          </a:solidFill>
                          <a:cs typeface="Calibri"/>
                        </a:rPr>
                        <a:t>consectetur</a:t>
                      </a:r>
                      <a:r>
                        <a:rPr lang="en-PH" sz="1000" dirty="0">
                          <a:solidFill>
                            <a:srgbClr val="7F7F7F"/>
                          </a:solidFill>
                          <a:cs typeface="Calibri"/>
                        </a:rPr>
                        <a:t> </a:t>
                      </a:r>
                      <a:r>
                        <a:rPr lang="en-PH" sz="1000" dirty="0" err="1">
                          <a:solidFill>
                            <a:srgbClr val="7F7F7F"/>
                          </a:solidFill>
                          <a:cs typeface="Calibri"/>
                        </a:rPr>
                        <a:t>adipiscing.Lorem</a:t>
                      </a:r>
                      <a:r>
                        <a:rPr lang="en-PH" sz="1000" dirty="0">
                          <a:solidFill>
                            <a:srgbClr val="7F7F7F"/>
                          </a:solidFill>
                          <a:cs typeface="Calibri"/>
                        </a:rPr>
                        <a:t> ipsum dolor sit </a:t>
                      </a:r>
                      <a:r>
                        <a:rPr lang="en-PH" sz="1000" dirty="0" err="1">
                          <a:solidFill>
                            <a:srgbClr val="7F7F7F"/>
                          </a:solidFill>
                          <a:cs typeface="Calibri"/>
                        </a:rPr>
                        <a:t>amet</a:t>
                      </a:r>
                      <a:r>
                        <a:rPr lang="en-PH" sz="1000" dirty="0">
                          <a:solidFill>
                            <a:srgbClr val="7F7F7F"/>
                          </a:solidFill>
                          <a:cs typeface="Calibri"/>
                        </a:rPr>
                        <a:t>, </a:t>
                      </a:r>
                      <a:r>
                        <a:rPr lang="en-PH" sz="1000" dirty="0" err="1">
                          <a:solidFill>
                            <a:srgbClr val="7F7F7F"/>
                          </a:solidFill>
                          <a:cs typeface="Calibri"/>
                        </a:rPr>
                        <a:t>consectetur</a:t>
                      </a:r>
                      <a:r>
                        <a:rPr lang="en-PH" sz="1000" dirty="0">
                          <a:solidFill>
                            <a:srgbClr val="7F7F7F"/>
                          </a:solidFill>
                          <a:cs typeface="Calibri"/>
                        </a:rPr>
                        <a:t> </a:t>
                      </a:r>
                      <a:r>
                        <a:rPr lang="en-PH" sz="1000" dirty="0" err="1">
                          <a:solidFill>
                            <a:srgbClr val="7F7F7F"/>
                          </a:solidFill>
                          <a:cs typeface="Calibri"/>
                        </a:rPr>
                        <a:t>adipiscing</a:t>
                      </a:r>
                      <a:r>
                        <a:rPr lang="en-PH" sz="1000" dirty="0">
                          <a:solidFill>
                            <a:srgbClr val="7F7F7F"/>
                          </a:solidFill>
                          <a:cs typeface="Calibri"/>
                        </a:rPr>
                        <a:t>. Lorem ipsum dolor sit </a:t>
                      </a:r>
                      <a:r>
                        <a:rPr lang="en-PH" sz="1000" dirty="0" err="1">
                          <a:solidFill>
                            <a:srgbClr val="7F7F7F"/>
                          </a:solidFill>
                          <a:cs typeface="Calibri"/>
                        </a:rPr>
                        <a:t>amet</a:t>
                      </a:r>
                      <a:r>
                        <a:rPr lang="en-PH" sz="1000" dirty="0">
                          <a:solidFill>
                            <a:srgbClr val="7F7F7F"/>
                          </a:solidFill>
                          <a:cs typeface="Calibri"/>
                        </a:rPr>
                        <a:t>, </a:t>
                      </a:r>
                      <a:r>
                        <a:rPr lang="en-PH" sz="1000" dirty="0" err="1">
                          <a:solidFill>
                            <a:srgbClr val="7F7F7F"/>
                          </a:solidFill>
                          <a:cs typeface="Calibri"/>
                        </a:rPr>
                        <a:t>consectetur</a:t>
                      </a:r>
                      <a:r>
                        <a:rPr lang="en-PH" sz="1000" dirty="0">
                          <a:solidFill>
                            <a:srgbClr val="7F7F7F"/>
                          </a:solidFill>
                          <a:cs typeface="Calibri"/>
                        </a:rPr>
                        <a:t> </a:t>
                      </a:r>
                      <a:r>
                        <a:rPr lang="en-PH" sz="1000" dirty="0" err="1">
                          <a:solidFill>
                            <a:srgbClr val="7F7F7F"/>
                          </a:solidFill>
                          <a:cs typeface="Calibri"/>
                        </a:rPr>
                        <a:t>adipiscing</a:t>
                      </a:r>
                      <a:r>
                        <a:rPr lang="en-PH" sz="1000" dirty="0">
                          <a:solidFill>
                            <a:srgbClr val="7F7F7F"/>
                          </a:solidFill>
                          <a:cs typeface="Calibri"/>
                        </a:rPr>
                        <a:t>. </a:t>
                      </a:r>
                      <a:endParaRPr lang="fr-FR" sz="1000" dirty="0">
                        <a:latin typeface="Avenir Book"/>
                        <a:cs typeface="Avenir Book"/>
                      </a:endParaRPr>
                    </a:p>
                  </a:txBody>
                  <a:tcPr>
                    <a:lnL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" name="Tableau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327403"/>
              </p:ext>
            </p:extLst>
          </p:nvPr>
        </p:nvGraphicFramePr>
        <p:xfrm>
          <a:off x="5089631" y="8212068"/>
          <a:ext cx="2234035" cy="173138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78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61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5166">
                <a:tc gridSpan="2">
                  <a:txBody>
                    <a:bodyPr/>
                    <a:lstStyle/>
                    <a:p>
                      <a:pPr algn="ctr"/>
                      <a:r>
                        <a:rPr lang="pt-PT" sz="1600" kern="1200" dirty="0">
                          <a:solidFill>
                            <a:srgbClr val="000000"/>
                          </a:solidFill>
                          <a:latin typeface="Avenir Book"/>
                          <a:ea typeface="+mn-ea"/>
                          <a:cs typeface="+mn-cs"/>
                        </a:rPr>
                        <a:t>LÍNGUAS</a:t>
                      </a:r>
                      <a:endParaRPr lang="fr-FR" sz="1600" kern="1200" dirty="0">
                        <a:solidFill>
                          <a:srgbClr val="000000"/>
                        </a:solidFill>
                        <a:latin typeface="Avenir Book"/>
                        <a:ea typeface="+mn-ea"/>
                        <a:cs typeface="+mn-cs"/>
                      </a:endParaRPr>
                    </a:p>
                  </a:txBody>
                  <a:tcPr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927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>
                          <a:solidFill>
                            <a:srgbClr val="26A8E6"/>
                          </a:solidFill>
                        </a:rPr>
                        <a:t>90%</a:t>
                      </a:r>
                      <a:br>
                        <a:rPr lang="fr-FR" sz="1400" dirty="0">
                          <a:solidFill>
                            <a:srgbClr val="26A8E6"/>
                          </a:solidFill>
                        </a:rPr>
                      </a:br>
                      <a:r>
                        <a:rPr lang="pt-PT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LÍNGUAS</a:t>
                      </a:r>
                      <a:endParaRPr lang="fr-FR" sz="1000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anchorCtr="1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rgbClr val="26A8E6"/>
                          </a:solidFill>
                        </a:rPr>
                        <a:t>75%</a:t>
                      </a:r>
                      <a:br>
                        <a:rPr lang="fr-FR" sz="1400" dirty="0">
                          <a:solidFill>
                            <a:srgbClr val="26A8E6"/>
                          </a:solidFill>
                        </a:rPr>
                      </a:br>
                      <a:r>
                        <a:rPr lang="pt-PT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LÍNGUAS</a:t>
                      </a:r>
                      <a:endParaRPr lang="fr-FR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 anchorCtr="1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6947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rgbClr val="26A8E6"/>
                          </a:solidFill>
                        </a:rPr>
                        <a:t>85%</a:t>
                      </a:r>
                      <a:br>
                        <a:rPr lang="fr-FR" sz="1400" dirty="0">
                          <a:solidFill>
                            <a:srgbClr val="26A8E6"/>
                          </a:solidFill>
                        </a:rPr>
                      </a:br>
                      <a:r>
                        <a:rPr lang="pt-PT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LÍNGUAS</a:t>
                      </a:r>
                      <a:endParaRPr lang="fr-FR" sz="1000" dirty="0">
                        <a:solidFill>
                          <a:srgbClr val="7F7F7F"/>
                        </a:solidFill>
                      </a:endParaRPr>
                    </a:p>
                  </a:txBody>
                  <a:tcPr anchor="ctr" anchorCtr="1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>
                          <a:solidFill>
                            <a:srgbClr val="26A8E6"/>
                          </a:solidFill>
                        </a:rPr>
                        <a:t>80%</a:t>
                      </a:r>
                      <a:br>
                        <a:rPr lang="fr-FR" sz="1400" dirty="0">
                          <a:solidFill>
                            <a:srgbClr val="26A8E6"/>
                          </a:solidFill>
                        </a:rPr>
                      </a:br>
                      <a:r>
                        <a:rPr lang="pt-PT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LÍNGUAS</a:t>
                      </a:r>
                      <a:endParaRPr lang="fr-FR" sz="1000" dirty="0">
                        <a:solidFill>
                          <a:srgbClr val="7F7F7F"/>
                        </a:solidFill>
                      </a:endParaRPr>
                    </a:p>
                  </a:txBody>
                  <a:tcPr anchor="ctr" anchorCtr="1">
                    <a:lnL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prstClr val="white">
                          <a:lumMod val="7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0" y="10131670"/>
            <a:ext cx="7562850" cy="360438"/>
          </a:xfrm>
          <a:prstGeom prst="rect">
            <a:avLst/>
          </a:prstGeom>
          <a:solidFill>
            <a:srgbClr val="26A8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342" y="2634948"/>
            <a:ext cx="495300" cy="462821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208" y="6139472"/>
            <a:ext cx="495300" cy="484232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775" y="8212068"/>
            <a:ext cx="483835" cy="476031"/>
          </a:xfrm>
          <a:prstGeom prst="rect">
            <a:avLst/>
          </a:prstGeom>
        </p:spPr>
      </p:pic>
      <p:sp>
        <p:nvSpPr>
          <p:cNvPr id="27" name="ZoneTexte 26"/>
          <p:cNvSpPr txBox="1"/>
          <p:nvPr/>
        </p:nvSpPr>
        <p:spPr>
          <a:xfrm>
            <a:off x="1100667" y="2721915"/>
            <a:ext cx="3373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latin typeface="Avenir Book" panose="02000503020000020003" pitchFamily="2" charset="0"/>
              </a:rPr>
              <a:t> EXPERIÊNCIA PROFISSIONAL</a:t>
            </a:r>
          </a:p>
        </p:txBody>
      </p:sp>
      <p:cxnSp>
        <p:nvCxnSpPr>
          <p:cNvPr id="29" name="Connecteur droit 28"/>
          <p:cNvCxnSpPr/>
          <p:nvPr/>
        </p:nvCxnSpPr>
        <p:spPr>
          <a:xfrm>
            <a:off x="334208" y="3140978"/>
            <a:ext cx="4604857" cy="0"/>
          </a:xfrm>
          <a:prstGeom prst="line">
            <a:avLst/>
          </a:prstGeom>
          <a:ln w="6350" cmpd="sng">
            <a:solidFill>
              <a:srgbClr val="D9D9D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1010533" y="6254372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fr-FR" dirty="0">
                <a:solidFill>
                  <a:srgbClr val="000000"/>
                </a:solidFill>
                <a:latin typeface="Avenir Book"/>
              </a:rPr>
              <a:t>FORMACAO</a:t>
            </a:r>
            <a:endParaRPr lang="fr-FR" dirty="0"/>
          </a:p>
        </p:txBody>
      </p:sp>
      <p:cxnSp>
        <p:nvCxnSpPr>
          <p:cNvPr id="32" name="Connecteur droit 31"/>
          <p:cNvCxnSpPr/>
          <p:nvPr/>
        </p:nvCxnSpPr>
        <p:spPr>
          <a:xfrm>
            <a:off x="244074" y="6673435"/>
            <a:ext cx="4604857" cy="0"/>
          </a:xfrm>
          <a:prstGeom prst="line">
            <a:avLst/>
          </a:prstGeom>
          <a:ln w="6350" cmpd="sng">
            <a:solidFill>
              <a:srgbClr val="D9D9D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1083733" y="8318767"/>
            <a:ext cx="1658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fr-FR" dirty="0">
                <a:solidFill>
                  <a:srgbClr val="000000"/>
                </a:solidFill>
                <a:latin typeface="Avenir Book"/>
              </a:rPr>
              <a:t>PASSATEMPO</a:t>
            </a:r>
            <a:endParaRPr lang="fr-FR" dirty="0"/>
          </a:p>
        </p:txBody>
      </p:sp>
      <p:cxnSp>
        <p:nvCxnSpPr>
          <p:cNvPr id="35" name="Connecteur droit 34"/>
          <p:cNvCxnSpPr/>
          <p:nvPr/>
        </p:nvCxnSpPr>
        <p:spPr>
          <a:xfrm>
            <a:off x="334208" y="8737830"/>
            <a:ext cx="4604857" cy="0"/>
          </a:xfrm>
          <a:prstGeom prst="line">
            <a:avLst/>
          </a:prstGeom>
          <a:ln w="6350" cmpd="sng">
            <a:solidFill>
              <a:srgbClr val="D9D9D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9780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03718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464</Words>
  <Application>Microsoft Macintosh PowerPoint</Application>
  <PresentationFormat>Personnalisé</PresentationFormat>
  <Paragraphs>80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Avenir Book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59</dc:title>
  <dc:subject/>
  <dc:creator>www.exemplodecv.com</dc:creator>
  <cp:keywords/>
  <dc:description/>
  <cp:lastModifiedBy>Axel Maille</cp:lastModifiedBy>
  <cp:revision>29</cp:revision>
  <dcterms:created xsi:type="dcterms:W3CDTF">2014-11-27T06:48:40Z</dcterms:created>
  <dcterms:modified xsi:type="dcterms:W3CDTF">2020-12-28T13:02:09Z</dcterms:modified>
  <cp:category/>
</cp:coreProperties>
</file>