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01629958-6B9F-244A-B71C-FA4C467239BC}"/>
    <pc:docChg chg="modSld">
      <pc:chgData name="Axel Maille" userId="065ad68c099279a8" providerId="LiveId" clId="{01629958-6B9F-244A-B71C-FA4C467239BC}" dt="2020-07-21T09:46:14.705" v="12" actId="20577"/>
      <pc:docMkLst>
        <pc:docMk/>
      </pc:docMkLst>
      <pc:sldChg chg="modSp mod">
        <pc:chgData name="Axel Maille" userId="065ad68c099279a8" providerId="LiveId" clId="{01629958-6B9F-244A-B71C-FA4C467239BC}" dt="2020-07-21T09:46:14.705" v="12" actId="20577"/>
        <pc:sldMkLst>
          <pc:docMk/>
          <pc:sldMk cId="894730591" sldId="256"/>
        </pc:sldMkLst>
        <pc:spChg chg="mod">
          <ac:chgData name="Axel Maille" userId="065ad68c099279a8" providerId="LiveId" clId="{01629958-6B9F-244A-B71C-FA4C467239BC}" dt="2020-07-21T09:46:14.705" v="12" actId="20577"/>
          <ac:spMkLst>
            <pc:docMk/>
            <pc:sldMk cId="894730591" sldId="256"/>
            <ac:spMk id="5" creationId="{00000000-0000-0000-0000-000000000000}"/>
          </ac:spMkLst>
        </pc:spChg>
        <pc:spChg chg="mod">
          <ac:chgData name="Axel Maille" userId="065ad68c099279a8" providerId="LiveId" clId="{01629958-6B9F-244A-B71C-FA4C467239BC}" dt="2020-07-21T09:45:57.490" v="10" actId="20577"/>
          <ac:spMkLst>
            <pc:docMk/>
            <pc:sldMk cId="894730591" sldId="256"/>
            <ac:spMk id="6" creationId="{00000000-0000-0000-0000-000000000000}"/>
          </ac:spMkLst>
        </pc:spChg>
        <pc:graphicFrameChg chg="mod">
          <ac:chgData name="Axel Maille" userId="065ad68c099279a8" providerId="LiveId" clId="{01629958-6B9F-244A-B71C-FA4C467239BC}" dt="2020-07-21T09:46:09.107" v="11" actId="1076"/>
          <ac:graphicFrameMkLst>
            <pc:docMk/>
            <pc:sldMk cId="894730591" sldId="256"/>
            <ac:graphicFrameMk id="13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2B3E-D3B8-DC46-8A59-9D0B9047831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3329-D672-674A-A1E8-B17BCD98106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9889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2B3E-D3B8-DC46-8A59-9D0B9047831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3329-D672-674A-A1E8-B17BCD98106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1708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2B3E-D3B8-DC46-8A59-9D0B9047831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3329-D672-674A-A1E8-B17BCD98106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005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2B3E-D3B8-DC46-8A59-9D0B9047831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3329-D672-674A-A1E8-B17BCD98106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268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2B3E-D3B8-DC46-8A59-9D0B9047831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3329-D672-674A-A1E8-B17BCD98106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893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2B3E-D3B8-DC46-8A59-9D0B9047831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3329-D672-674A-A1E8-B17BCD98106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3510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2B3E-D3B8-DC46-8A59-9D0B9047831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3329-D672-674A-A1E8-B17BCD98106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859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2B3E-D3B8-DC46-8A59-9D0B9047831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3329-D672-674A-A1E8-B17BCD98106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3873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2B3E-D3B8-DC46-8A59-9D0B9047831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3329-D672-674A-A1E8-B17BCD98106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0130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2B3E-D3B8-DC46-8A59-9D0B9047831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3329-D672-674A-A1E8-B17BCD98106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456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2B3E-D3B8-DC46-8A59-9D0B9047831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3329-D672-674A-A1E8-B17BCD98106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7822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92B3E-D3B8-DC46-8A59-9D0B9047831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F3329-D672-674A-A1E8-B17BCD98106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8611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3701" y="648963"/>
            <a:ext cx="2616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Email : nome.sobrenome@mail.com  </a:t>
            </a:r>
          </a:p>
          <a:p>
            <a:pPr algn="r"/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Tel : (01) 0203-0405 </a:t>
            </a:r>
          </a:p>
          <a:p>
            <a:pPr algn="r"/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Cel : (06) 00102-0304  </a:t>
            </a:r>
          </a:p>
          <a:p>
            <a:pPr algn="r"/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End: Rua/Avenida ... São Paulo – SP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073400" y="171396"/>
            <a:ext cx="1343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i="1">
                <a:solidFill>
                  <a:schemeClr val="tx1">
                    <a:lumMod val="50000"/>
                    <a:lumOff val="50000"/>
                  </a:schemeClr>
                </a:solidFill>
              </a:rPr>
              <a:t>Miguel</a:t>
            </a:r>
            <a:endParaRPr lang="fr-FR" sz="32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073400" y="648963"/>
            <a:ext cx="21873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/>
              <a:t>SANTOS</a:t>
            </a:r>
          </a:p>
        </p:txBody>
      </p:sp>
      <p:cxnSp>
        <p:nvCxnSpPr>
          <p:cNvPr id="8" name="Connecteur droit 7"/>
          <p:cNvCxnSpPr/>
          <p:nvPr/>
        </p:nvCxnSpPr>
        <p:spPr>
          <a:xfrm>
            <a:off x="5410200" y="1676400"/>
            <a:ext cx="0" cy="8343900"/>
          </a:xfrm>
          <a:prstGeom prst="line">
            <a:avLst/>
          </a:prstGeom>
          <a:ln w="12700" cmpd="sng">
            <a:solidFill>
              <a:schemeClr val="tx2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660174"/>
              </p:ext>
            </p:extLst>
          </p:nvPr>
        </p:nvGraphicFramePr>
        <p:xfrm>
          <a:off x="393701" y="1676400"/>
          <a:ext cx="5016499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6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2000" b="1" i="0" dirty="0">
                          <a:solidFill>
                            <a:schemeClr val="tx2"/>
                          </a:solidFill>
                          <a:effectLst/>
                          <a:latin typeface="+mn-lt"/>
                          <a:cs typeface="Calibri"/>
                        </a:rPr>
                        <a:t>Experiência Profissional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NOME DA EMPRESA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pt-BR" sz="1200" b="0" i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Cargo ocupado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 as atividades exercidas no cargo.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atribuições e resultados obtidos.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Não hesite em quantificar os resultados.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DA EMPRESA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pt-BR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ocupado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 as atividades exercidas no cargo.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atribuições e resultados obtidos.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Não hesite em quantificar os resultados.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DA EMPRESA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pt-BR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ocupado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 as atividades exercidas no cargo.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atribuições e resultados obtidos.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Não hesite em quantificar os resultados.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5549899" y="1674819"/>
            <a:ext cx="184149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pt-BR" sz="2400" i="1" dirty="0">
                <a:latin typeface="Times"/>
                <a:cs typeface="Times"/>
              </a:rPr>
              <a:t>Descrever brevemente sua trajetória profissional, suas habilidades e competências chave para o cargo pretendido e seus objetivos de carreira.</a:t>
            </a: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856540"/>
              </p:ext>
            </p:extLst>
          </p:nvPr>
        </p:nvGraphicFramePr>
        <p:xfrm>
          <a:off x="393700" y="5683949"/>
          <a:ext cx="4927599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7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2000" b="1" i="0" dirty="0">
                          <a:solidFill>
                            <a:srgbClr val="1F497D"/>
                          </a:solidFill>
                          <a:effectLst/>
                          <a:latin typeface="+mn-lt"/>
                          <a:cs typeface="Calibri"/>
                        </a:rPr>
                        <a:t>Educação e formação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CURSO| 2000 – 2003</a:t>
                      </a:r>
                    </a:p>
                    <a:p>
                      <a:pPr algn="l"/>
                      <a:r>
                        <a:rPr lang="pt-B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CURSO| 2000 – 2003</a:t>
                      </a:r>
                    </a:p>
                    <a:p>
                      <a:pPr algn="l"/>
                      <a:r>
                        <a:rPr lang="pt-B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CURSO| 2000 – 2003</a:t>
                      </a:r>
                    </a:p>
                    <a:p>
                      <a:pPr algn="l"/>
                      <a:r>
                        <a:rPr lang="pt-B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4" name="Connecteur droit 13"/>
          <p:cNvCxnSpPr/>
          <p:nvPr/>
        </p:nvCxnSpPr>
        <p:spPr>
          <a:xfrm>
            <a:off x="228600" y="5398002"/>
            <a:ext cx="5181600" cy="0"/>
          </a:xfrm>
          <a:prstGeom prst="line">
            <a:avLst/>
          </a:prstGeom>
          <a:ln w="12700" cmpd="sng">
            <a:solidFill>
              <a:schemeClr val="tx2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388050"/>
              </p:ext>
            </p:extLst>
          </p:nvPr>
        </p:nvGraphicFramePr>
        <p:xfrm>
          <a:off x="393701" y="8196263"/>
          <a:ext cx="4927599" cy="2200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7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76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rgbClr val="1F497D"/>
                          </a:solidFill>
                          <a:effectLst/>
                          <a:latin typeface="+mn-lt"/>
                          <a:cs typeface="Calibri"/>
                        </a:rPr>
                        <a:t>Habilidades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2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INFORMÁTICA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informática adequadas ao cargo pretendido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informática adequadas ao cargo pretendido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informática adequadas ao cargo pretendido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72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GESTÃO E LIDERANÇA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gestão e liderança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gestão e liderança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gestão e liderança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8" name="Connecteur droit 17"/>
          <p:cNvCxnSpPr/>
          <p:nvPr/>
        </p:nvCxnSpPr>
        <p:spPr>
          <a:xfrm>
            <a:off x="228600" y="8039602"/>
            <a:ext cx="5181600" cy="0"/>
          </a:xfrm>
          <a:prstGeom prst="line">
            <a:avLst/>
          </a:prstGeom>
          <a:ln w="12700" cmpd="sng">
            <a:solidFill>
              <a:schemeClr val="tx2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4730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27987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440</Words>
  <Application>Microsoft Macintosh PowerPoint</Application>
  <PresentationFormat>Personnalisé</PresentationFormat>
  <Paragraphs>68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</vt:lpstr>
      <vt:lpstr>Wingdings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6</dc:title>
  <dc:subject/>
  <dc:creator>https://www.exemplodecv.com</dc:creator>
  <cp:keywords/>
  <dc:description/>
  <cp:lastModifiedBy>Axel Maille</cp:lastModifiedBy>
  <cp:revision>9</cp:revision>
  <dcterms:created xsi:type="dcterms:W3CDTF">2015-06-26T10:08:31Z</dcterms:created>
  <dcterms:modified xsi:type="dcterms:W3CDTF">2020-12-28T11:43:59Z</dcterms:modified>
  <cp:category/>
</cp:coreProperties>
</file>