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A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34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88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14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87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85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25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87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03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54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30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99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FF333-1E77-0F4A-9D3B-778DDC6277FF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1805-791D-0F48-8B67-118DAE3564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04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Rectangle 224"/>
          <p:cNvSpPr/>
          <p:nvPr/>
        </p:nvSpPr>
        <p:spPr>
          <a:xfrm>
            <a:off x="0" y="0"/>
            <a:ext cx="7562850" cy="24520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8234" r="29152" b="21638"/>
          <a:stretch/>
        </p:blipFill>
        <p:spPr>
          <a:xfrm>
            <a:off x="820643" y="170867"/>
            <a:ext cx="1523232" cy="1514215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cxnSp>
        <p:nvCxnSpPr>
          <p:cNvPr id="13" name="Connecteur droit 12"/>
          <p:cNvCxnSpPr/>
          <p:nvPr/>
        </p:nvCxnSpPr>
        <p:spPr>
          <a:xfrm>
            <a:off x="0" y="2452051"/>
            <a:ext cx="756285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ZoneTexte 171"/>
          <p:cNvSpPr txBox="1"/>
          <p:nvPr/>
        </p:nvSpPr>
        <p:spPr>
          <a:xfrm>
            <a:off x="4832757" y="2765067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endParaRPr lang="pt-PT" sz="1200" dirty="0"/>
          </a:p>
          <a:p>
            <a:r>
              <a:rPr lang="pt-PT" sz="1200" dirty="0"/>
              <a:t>01/01/2020</a:t>
            </a:r>
          </a:p>
        </p:txBody>
      </p:sp>
      <p:sp>
        <p:nvSpPr>
          <p:cNvPr id="173" name="ZoneTexte 172"/>
          <p:cNvSpPr txBox="1"/>
          <p:nvPr/>
        </p:nvSpPr>
        <p:spPr>
          <a:xfrm>
            <a:off x="421818" y="4067971"/>
            <a:ext cx="444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sp>
        <p:nvSpPr>
          <p:cNvPr id="174" name="ZoneTexte 173"/>
          <p:cNvSpPr txBox="1"/>
          <p:nvPr/>
        </p:nvSpPr>
        <p:spPr>
          <a:xfrm>
            <a:off x="421818" y="4708905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175" name="Image 174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6" y="8466415"/>
            <a:ext cx="1574801" cy="104986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2B149E1-A57A-CE4E-AEA4-2E5520645D15}"/>
              </a:ext>
            </a:extLst>
          </p:cNvPr>
          <p:cNvSpPr txBox="1"/>
          <p:nvPr/>
        </p:nvSpPr>
        <p:spPr>
          <a:xfrm>
            <a:off x="2699610" y="205086"/>
            <a:ext cx="4742475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0203 0405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138527E-6BFE-E646-9A95-891BFDE59ED9}"/>
              </a:ext>
            </a:extLst>
          </p:cNvPr>
          <p:cNvSpPr txBox="1"/>
          <p:nvPr/>
        </p:nvSpPr>
        <p:spPr>
          <a:xfrm>
            <a:off x="2688470" y="529940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EMAIL: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MAIL@MARTIN.COM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FC5AE-BF2E-564D-A8BE-351FE2F22BEB}"/>
              </a:ext>
            </a:extLst>
          </p:cNvPr>
          <p:cNvSpPr txBox="1"/>
          <p:nvPr/>
        </p:nvSpPr>
        <p:spPr>
          <a:xfrm>
            <a:off x="2688470" y="863607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END: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LOREM IPSUM DOLOR ET SIT AMET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74AE6CD-6572-AC4E-82FC-41CD8C5EE708}"/>
              </a:ext>
            </a:extLst>
          </p:cNvPr>
          <p:cNvSpPr txBox="1"/>
          <p:nvPr/>
        </p:nvSpPr>
        <p:spPr>
          <a:xfrm>
            <a:off x="2699610" y="1199126"/>
            <a:ext cx="4767063" cy="261610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26A8E6"/>
                </a:solidFill>
              </a:rPr>
              <a:t>SITEWEB: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HTTP://SITE.COM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7F2531E-2EEE-1A4B-86CF-25C7491240D5}"/>
              </a:ext>
            </a:extLst>
          </p:cNvPr>
          <p:cNvSpPr txBox="1"/>
          <p:nvPr/>
        </p:nvSpPr>
        <p:spPr>
          <a:xfrm>
            <a:off x="68387" y="1685082"/>
            <a:ext cx="26200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/>
              <a:t>ALEX MARTINEZ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8704300-E9D6-1443-A1B0-5F688F17ADD3}"/>
              </a:ext>
            </a:extLst>
          </p:cNvPr>
          <p:cNvSpPr txBox="1"/>
          <p:nvPr/>
        </p:nvSpPr>
        <p:spPr>
          <a:xfrm>
            <a:off x="919004" y="2021164"/>
            <a:ext cx="788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CARGO</a:t>
            </a:r>
          </a:p>
        </p:txBody>
      </p:sp>
    </p:spTree>
    <p:extLst>
      <p:ext uri="{BB962C8B-B14F-4D97-AF65-F5344CB8AC3E}">
        <p14:creationId xmlns:p14="http://schemas.microsoft.com/office/powerpoint/2010/main" val="399961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70152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406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19</cp:revision>
  <dcterms:created xsi:type="dcterms:W3CDTF">2014-11-27T12:29:00Z</dcterms:created>
  <dcterms:modified xsi:type="dcterms:W3CDTF">2020-12-28T13:02:17Z</dcterms:modified>
</cp:coreProperties>
</file>