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24241"/>
    <a:srgbClr val="E7E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57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3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2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1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66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33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18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88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20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2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88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4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359086" cy="10688638"/>
          </a:xfrm>
          <a:prstGeom prst="rect">
            <a:avLst/>
          </a:prstGeom>
          <a:solidFill>
            <a:srgbClr val="E7E4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4359" r="13675"/>
          <a:stretch/>
        </p:blipFill>
        <p:spPr>
          <a:xfrm>
            <a:off x="521746" y="0"/>
            <a:ext cx="1525859" cy="164354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21746" y="1653882"/>
            <a:ext cx="2662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latin typeface="Arial"/>
                <a:cs typeface="Arial"/>
              </a:rPr>
              <a:t>LAET MARTINEZ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21746" y="2046639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0" y="2470963"/>
            <a:ext cx="4164120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21746" y="2610863"/>
            <a:ext cx="269336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TEL: (01) 0506 0405</a:t>
            </a:r>
          </a:p>
          <a:p>
            <a:endParaRPr lang="fr-FR" sz="1100" dirty="0"/>
          </a:p>
          <a:p>
            <a:r>
              <a:rPr lang="fr-FR" sz="1100" dirty="0"/>
              <a:t>EMAIL: MAIL@EMAIL.COM</a:t>
            </a:r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SITEWEB: HTTP//WWW.SITE.COM</a:t>
            </a:r>
            <a:br>
              <a:rPr lang="fr-FR" sz="1100" dirty="0"/>
            </a:br>
            <a:endParaRPr lang="fr-FR" sz="1100" dirty="0"/>
          </a:p>
          <a:p>
            <a:r>
              <a:rPr lang="fr-FR" sz="1100" dirty="0"/>
              <a:t>END: 17 LOREM IPSUM DOLOR ET SIT AMET</a:t>
            </a:r>
          </a:p>
          <a:p>
            <a:endParaRPr lang="fr-FR" sz="1100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0" y="4042231"/>
            <a:ext cx="4164120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1746" y="4550411"/>
            <a:ext cx="3642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Descrever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brevemente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sua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trajetória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profissional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, suas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habilidades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competências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chave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para o cargo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pretendido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seus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objetivos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de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carreira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Esta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é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uma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introdução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à sua carta de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apresentação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1746" y="4200925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PERFIL</a:t>
            </a:r>
          </a:p>
        </p:txBody>
      </p:sp>
      <p:cxnSp>
        <p:nvCxnSpPr>
          <p:cNvPr id="15" name="Connecteur droit 14"/>
          <p:cNvCxnSpPr/>
          <p:nvPr/>
        </p:nvCxnSpPr>
        <p:spPr>
          <a:xfrm>
            <a:off x="-34455" y="5554537"/>
            <a:ext cx="4164120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au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545116"/>
              </p:ext>
            </p:extLst>
          </p:nvPr>
        </p:nvGraphicFramePr>
        <p:xfrm>
          <a:off x="521746" y="6140632"/>
          <a:ext cx="3837340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7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9" name="ZoneTexte 58"/>
          <p:cNvSpPr txBox="1"/>
          <p:nvPr/>
        </p:nvSpPr>
        <p:spPr>
          <a:xfrm>
            <a:off x="521746" y="5718915"/>
            <a:ext cx="1295355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HABILIDADES</a:t>
            </a:r>
          </a:p>
        </p:txBody>
      </p:sp>
      <p:sp>
        <p:nvSpPr>
          <p:cNvPr id="63" name="Ellipse 62"/>
          <p:cNvSpPr/>
          <p:nvPr/>
        </p:nvSpPr>
        <p:spPr>
          <a:xfrm>
            <a:off x="2652478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2804878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2954253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3108341" y="630419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3264791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3417191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3566566" y="63011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3720654" y="630419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3868341" y="629814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4022429" y="630116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2657191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2809591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2958966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3113054" y="665979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3269504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3421904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3571279" y="665676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3725367" y="665979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3873054" y="66537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4027142" y="665676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2652478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2804878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2954253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3108341" y="704714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3264791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3417191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3566566" y="7044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3720654" y="70471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3868341" y="704109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4022429" y="704411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2661904" y="7425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2814304" y="7425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2963679" y="7425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3117767" y="7428140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3274217" y="7425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3426617" y="7425115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3575992" y="7425115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3730080" y="74281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3877767" y="742209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4031855" y="742511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44" name="Tableau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775177"/>
              </p:ext>
            </p:extLst>
          </p:nvPr>
        </p:nvGraphicFramePr>
        <p:xfrm>
          <a:off x="521746" y="8496805"/>
          <a:ext cx="3837340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7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rgbClr val="E7E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5" name="ZoneTexte 144"/>
          <p:cNvSpPr txBox="1"/>
          <p:nvPr/>
        </p:nvSpPr>
        <p:spPr>
          <a:xfrm>
            <a:off x="521746" y="8075088"/>
            <a:ext cx="1591205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/>
              <a:t>PERSONALIDADE</a:t>
            </a:r>
          </a:p>
        </p:txBody>
      </p:sp>
      <p:sp>
        <p:nvSpPr>
          <p:cNvPr id="146" name="Ellipse 145"/>
          <p:cNvSpPr/>
          <p:nvPr/>
        </p:nvSpPr>
        <p:spPr>
          <a:xfrm>
            <a:off x="2652478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2804878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2954253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Ellipse 148"/>
          <p:cNvSpPr/>
          <p:nvPr/>
        </p:nvSpPr>
        <p:spPr>
          <a:xfrm>
            <a:off x="3108341" y="866036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3264791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Ellipse 150"/>
          <p:cNvSpPr/>
          <p:nvPr/>
        </p:nvSpPr>
        <p:spPr>
          <a:xfrm>
            <a:off x="3417191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Ellipse 151"/>
          <p:cNvSpPr/>
          <p:nvPr/>
        </p:nvSpPr>
        <p:spPr>
          <a:xfrm>
            <a:off x="3566566" y="86573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3720654" y="866036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Ellipse 153"/>
          <p:cNvSpPr/>
          <p:nvPr/>
        </p:nvSpPr>
        <p:spPr>
          <a:xfrm>
            <a:off x="3868341" y="865431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4022429" y="8657338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2657191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2809591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2958966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Ellipse 158"/>
          <p:cNvSpPr/>
          <p:nvPr/>
        </p:nvSpPr>
        <p:spPr>
          <a:xfrm>
            <a:off x="3113054" y="901596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3269504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Ellipse 160"/>
          <p:cNvSpPr/>
          <p:nvPr/>
        </p:nvSpPr>
        <p:spPr>
          <a:xfrm>
            <a:off x="3421904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Ellipse 161"/>
          <p:cNvSpPr/>
          <p:nvPr/>
        </p:nvSpPr>
        <p:spPr>
          <a:xfrm>
            <a:off x="3571279" y="901293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Ellipse 162"/>
          <p:cNvSpPr/>
          <p:nvPr/>
        </p:nvSpPr>
        <p:spPr>
          <a:xfrm>
            <a:off x="3725367" y="901596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Ellipse 163"/>
          <p:cNvSpPr/>
          <p:nvPr/>
        </p:nvSpPr>
        <p:spPr>
          <a:xfrm>
            <a:off x="3873054" y="9009913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Ellipse 164"/>
          <p:cNvSpPr/>
          <p:nvPr/>
        </p:nvSpPr>
        <p:spPr>
          <a:xfrm>
            <a:off x="4027142" y="9012938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Ellipse 165"/>
          <p:cNvSpPr/>
          <p:nvPr/>
        </p:nvSpPr>
        <p:spPr>
          <a:xfrm>
            <a:off x="2652478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Ellipse 166"/>
          <p:cNvSpPr/>
          <p:nvPr/>
        </p:nvSpPr>
        <p:spPr>
          <a:xfrm>
            <a:off x="2804878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Ellipse 167"/>
          <p:cNvSpPr/>
          <p:nvPr/>
        </p:nvSpPr>
        <p:spPr>
          <a:xfrm>
            <a:off x="2954253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Ellipse 168"/>
          <p:cNvSpPr/>
          <p:nvPr/>
        </p:nvSpPr>
        <p:spPr>
          <a:xfrm>
            <a:off x="3108341" y="940331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Ellipse 169"/>
          <p:cNvSpPr/>
          <p:nvPr/>
        </p:nvSpPr>
        <p:spPr>
          <a:xfrm>
            <a:off x="3264791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Ellipse 170"/>
          <p:cNvSpPr/>
          <p:nvPr/>
        </p:nvSpPr>
        <p:spPr>
          <a:xfrm>
            <a:off x="3417191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Ellipse 171"/>
          <p:cNvSpPr/>
          <p:nvPr/>
        </p:nvSpPr>
        <p:spPr>
          <a:xfrm>
            <a:off x="3566566" y="9400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Ellipse 172"/>
          <p:cNvSpPr/>
          <p:nvPr/>
        </p:nvSpPr>
        <p:spPr>
          <a:xfrm>
            <a:off x="3720654" y="9403313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Ellipse 173"/>
          <p:cNvSpPr/>
          <p:nvPr/>
        </p:nvSpPr>
        <p:spPr>
          <a:xfrm>
            <a:off x="3868341" y="9397263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Ellipse 174"/>
          <p:cNvSpPr/>
          <p:nvPr/>
        </p:nvSpPr>
        <p:spPr>
          <a:xfrm>
            <a:off x="4022429" y="9400288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6" name="Ellipse 175"/>
          <p:cNvSpPr/>
          <p:nvPr/>
        </p:nvSpPr>
        <p:spPr>
          <a:xfrm>
            <a:off x="2661904" y="9781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Ellipse 176"/>
          <p:cNvSpPr/>
          <p:nvPr/>
        </p:nvSpPr>
        <p:spPr>
          <a:xfrm>
            <a:off x="2814304" y="9781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Ellipse 177"/>
          <p:cNvSpPr/>
          <p:nvPr/>
        </p:nvSpPr>
        <p:spPr>
          <a:xfrm>
            <a:off x="2963679" y="9781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Ellipse 178"/>
          <p:cNvSpPr/>
          <p:nvPr/>
        </p:nvSpPr>
        <p:spPr>
          <a:xfrm>
            <a:off x="3117767" y="9784313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Ellipse 179"/>
          <p:cNvSpPr/>
          <p:nvPr/>
        </p:nvSpPr>
        <p:spPr>
          <a:xfrm>
            <a:off x="3274217" y="9781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Ellipse 180"/>
          <p:cNvSpPr/>
          <p:nvPr/>
        </p:nvSpPr>
        <p:spPr>
          <a:xfrm>
            <a:off x="3426617" y="9781288"/>
            <a:ext cx="149375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Ellipse 181"/>
          <p:cNvSpPr/>
          <p:nvPr/>
        </p:nvSpPr>
        <p:spPr>
          <a:xfrm>
            <a:off x="3575992" y="9781288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Ellipse 182"/>
          <p:cNvSpPr/>
          <p:nvPr/>
        </p:nvSpPr>
        <p:spPr>
          <a:xfrm>
            <a:off x="3730080" y="9784313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Ellipse 183"/>
          <p:cNvSpPr/>
          <p:nvPr/>
        </p:nvSpPr>
        <p:spPr>
          <a:xfrm>
            <a:off x="3877767" y="9778263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Ellipse 184"/>
          <p:cNvSpPr/>
          <p:nvPr/>
        </p:nvSpPr>
        <p:spPr>
          <a:xfrm>
            <a:off x="4031855" y="9781288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6" name="Connecteur droit 185"/>
          <p:cNvCxnSpPr/>
          <p:nvPr/>
        </p:nvCxnSpPr>
        <p:spPr>
          <a:xfrm>
            <a:off x="17110" y="7902836"/>
            <a:ext cx="4164120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7" name="Tableau 1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67849"/>
              </p:ext>
            </p:extLst>
          </p:nvPr>
        </p:nvGraphicFramePr>
        <p:xfrm>
          <a:off x="4359086" y="353444"/>
          <a:ext cx="3097245" cy="1894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7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FORMACAO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8" name="Tableau 1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937935"/>
              </p:ext>
            </p:extLst>
          </p:nvPr>
        </p:nvGraphicFramePr>
        <p:xfrm>
          <a:off x="4465605" y="2586222"/>
          <a:ext cx="3097245" cy="3418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7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PT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EXPERIÊNCIA</a:t>
                      </a:r>
                      <a:endParaRPr lang="fr-FR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89" name="Connecteur droit 188"/>
          <p:cNvCxnSpPr/>
          <p:nvPr/>
        </p:nvCxnSpPr>
        <p:spPr>
          <a:xfrm>
            <a:off x="4465605" y="2470963"/>
            <a:ext cx="2956231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/>
          <p:cNvCxnSpPr/>
          <p:nvPr/>
        </p:nvCxnSpPr>
        <p:spPr>
          <a:xfrm>
            <a:off x="4500100" y="6283142"/>
            <a:ext cx="2956231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2" name="ZoneTexte 191"/>
          <p:cNvSpPr txBox="1"/>
          <p:nvPr/>
        </p:nvSpPr>
        <p:spPr>
          <a:xfrm>
            <a:off x="4686836" y="6437468"/>
            <a:ext cx="2769495" cy="36933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pt-PT" dirty="0"/>
              <a:t>LÍNGUAS</a:t>
            </a:r>
            <a:endParaRPr lang="fr-FR" dirty="0"/>
          </a:p>
        </p:txBody>
      </p:sp>
      <p:sp>
        <p:nvSpPr>
          <p:cNvPr id="193" name="Ellipse 192"/>
          <p:cNvSpPr/>
          <p:nvPr/>
        </p:nvSpPr>
        <p:spPr>
          <a:xfrm>
            <a:off x="5939710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Ellipse 193"/>
          <p:cNvSpPr/>
          <p:nvPr/>
        </p:nvSpPr>
        <p:spPr>
          <a:xfrm>
            <a:off x="6092110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5" name="Ellipse 194"/>
          <p:cNvSpPr/>
          <p:nvPr/>
        </p:nvSpPr>
        <p:spPr>
          <a:xfrm>
            <a:off x="6241485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Ellipse 195"/>
          <p:cNvSpPr/>
          <p:nvPr/>
        </p:nvSpPr>
        <p:spPr>
          <a:xfrm>
            <a:off x="6395573" y="701454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Ellipse 196"/>
          <p:cNvSpPr/>
          <p:nvPr/>
        </p:nvSpPr>
        <p:spPr>
          <a:xfrm>
            <a:off x="6552023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Ellipse 197"/>
          <p:cNvSpPr/>
          <p:nvPr/>
        </p:nvSpPr>
        <p:spPr>
          <a:xfrm>
            <a:off x="6704423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Ellipse 198"/>
          <p:cNvSpPr/>
          <p:nvPr/>
        </p:nvSpPr>
        <p:spPr>
          <a:xfrm>
            <a:off x="6853798" y="70115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0" name="Ellipse 199"/>
          <p:cNvSpPr/>
          <p:nvPr/>
        </p:nvSpPr>
        <p:spPr>
          <a:xfrm>
            <a:off x="7007886" y="701454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Ellipse 200"/>
          <p:cNvSpPr/>
          <p:nvPr/>
        </p:nvSpPr>
        <p:spPr>
          <a:xfrm>
            <a:off x="7155573" y="700849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2" name="Ellipse 201"/>
          <p:cNvSpPr/>
          <p:nvPr/>
        </p:nvSpPr>
        <p:spPr>
          <a:xfrm>
            <a:off x="7309661" y="7011524"/>
            <a:ext cx="139678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3" name="Ellipse 202"/>
          <p:cNvSpPr/>
          <p:nvPr/>
        </p:nvSpPr>
        <p:spPr>
          <a:xfrm>
            <a:off x="5944423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4" name="Ellipse 203"/>
          <p:cNvSpPr/>
          <p:nvPr/>
        </p:nvSpPr>
        <p:spPr>
          <a:xfrm>
            <a:off x="6096823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" name="Ellipse 204"/>
          <p:cNvSpPr/>
          <p:nvPr/>
        </p:nvSpPr>
        <p:spPr>
          <a:xfrm>
            <a:off x="6246198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" name="Ellipse 205"/>
          <p:cNvSpPr/>
          <p:nvPr/>
        </p:nvSpPr>
        <p:spPr>
          <a:xfrm>
            <a:off x="6400286" y="737014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" name="Ellipse 206"/>
          <p:cNvSpPr/>
          <p:nvPr/>
        </p:nvSpPr>
        <p:spPr>
          <a:xfrm>
            <a:off x="6556736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8" name="Ellipse 207"/>
          <p:cNvSpPr/>
          <p:nvPr/>
        </p:nvSpPr>
        <p:spPr>
          <a:xfrm>
            <a:off x="6709136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9" name="Ellipse 208"/>
          <p:cNvSpPr/>
          <p:nvPr/>
        </p:nvSpPr>
        <p:spPr>
          <a:xfrm>
            <a:off x="6858511" y="736712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Ellipse 209"/>
          <p:cNvSpPr/>
          <p:nvPr/>
        </p:nvSpPr>
        <p:spPr>
          <a:xfrm>
            <a:off x="7012599" y="737014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Ellipse 210"/>
          <p:cNvSpPr/>
          <p:nvPr/>
        </p:nvSpPr>
        <p:spPr>
          <a:xfrm>
            <a:off x="7160286" y="7364099"/>
            <a:ext cx="139678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Ellipse 211"/>
          <p:cNvSpPr/>
          <p:nvPr/>
        </p:nvSpPr>
        <p:spPr>
          <a:xfrm>
            <a:off x="7314374" y="7367124"/>
            <a:ext cx="139678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Ellipse 212"/>
          <p:cNvSpPr/>
          <p:nvPr/>
        </p:nvSpPr>
        <p:spPr>
          <a:xfrm>
            <a:off x="5939710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Ellipse 213"/>
          <p:cNvSpPr/>
          <p:nvPr/>
        </p:nvSpPr>
        <p:spPr>
          <a:xfrm>
            <a:off x="6092110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5" name="Ellipse 214"/>
          <p:cNvSpPr/>
          <p:nvPr/>
        </p:nvSpPr>
        <p:spPr>
          <a:xfrm>
            <a:off x="6241485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Ellipse 215"/>
          <p:cNvSpPr/>
          <p:nvPr/>
        </p:nvSpPr>
        <p:spPr>
          <a:xfrm>
            <a:off x="6395573" y="7757499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Ellipse 216"/>
          <p:cNvSpPr/>
          <p:nvPr/>
        </p:nvSpPr>
        <p:spPr>
          <a:xfrm>
            <a:off x="6552023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Ellipse 217"/>
          <p:cNvSpPr/>
          <p:nvPr/>
        </p:nvSpPr>
        <p:spPr>
          <a:xfrm>
            <a:off x="6704423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Ellipse 218"/>
          <p:cNvSpPr/>
          <p:nvPr/>
        </p:nvSpPr>
        <p:spPr>
          <a:xfrm>
            <a:off x="6853798" y="7754474"/>
            <a:ext cx="139678" cy="149375"/>
          </a:xfrm>
          <a:prstGeom prst="ellipse">
            <a:avLst/>
          </a:prstGeom>
          <a:solidFill>
            <a:srgbClr val="42424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Ellipse 219"/>
          <p:cNvSpPr/>
          <p:nvPr/>
        </p:nvSpPr>
        <p:spPr>
          <a:xfrm>
            <a:off x="7007886" y="7757499"/>
            <a:ext cx="139678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Ellipse 220"/>
          <p:cNvSpPr/>
          <p:nvPr/>
        </p:nvSpPr>
        <p:spPr>
          <a:xfrm>
            <a:off x="7155573" y="7751449"/>
            <a:ext cx="139678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Ellipse 221"/>
          <p:cNvSpPr/>
          <p:nvPr/>
        </p:nvSpPr>
        <p:spPr>
          <a:xfrm>
            <a:off x="7309661" y="7754474"/>
            <a:ext cx="139678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34" name="Tableau 2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887103"/>
              </p:ext>
            </p:extLst>
          </p:nvPr>
        </p:nvGraphicFramePr>
        <p:xfrm>
          <a:off x="4629479" y="6869016"/>
          <a:ext cx="2829285" cy="11725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9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36" name="Connecteur droit 235"/>
          <p:cNvCxnSpPr/>
          <p:nvPr/>
        </p:nvCxnSpPr>
        <p:spPr>
          <a:xfrm>
            <a:off x="4502533" y="8262729"/>
            <a:ext cx="2956231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7" name="ZoneTexte 236"/>
          <p:cNvSpPr txBox="1"/>
          <p:nvPr/>
        </p:nvSpPr>
        <p:spPr>
          <a:xfrm>
            <a:off x="4686836" y="8824095"/>
            <a:ext cx="27719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307"/>
              </a:lnSpc>
              <a:spcAft>
                <a:spcPts val="544"/>
              </a:spcAft>
            </a:pPr>
            <a:r>
              <a:rPr lang="en-PH" sz="1100" dirty="0">
                <a:solidFill>
                  <a:srgbClr val="7F7F7F"/>
                </a:solidFill>
                <a:cs typeface="Calibri"/>
              </a:rPr>
              <a:t>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adipiscing.Lorem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</a:t>
            </a:r>
            <a:endParaRPr lang="fr-FR" sz="1100" dirty="0">
              <a:latin typeface="Avenir Book"/>
              <a:cs typeface="Avenir Book"/>
            </a:endParaRPr>
          </a:p>
        </p:txBody>
      </p:sp>
      <p:sp>
        <p:nvSpPr>
          <p:cNvPr id="238" name="ZoneTexte 237"/>
          <p:cNvSpPr txBox="1"/>
          <p:nvPr/>
        </p:nvSpPr>
        <p:spPr>
          <a:xfrm>
            <a:off x="4652341" y="8439447"/>
            <a:ext cx="2769495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600" dirty="0"/>
              <a:t>PASSATEMPO +</a:t>
            </a:r>
          </a:p>
        </p:txBody>
      </p:sp>
    </p:spTree>
    <p:extLst>
      <p:ext uri="{BB962C8B-B14F-4D97-AF65-F5344CB8AC3E}">
        <p14:creationId xmlns:p14="http://schemas.microsoft.com/office/powerpoint/2010/main" val="3024521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207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441</Words>
  <Application>Microsoft Macintosh PowerPoint</Application>
  <PresentationFormat>Personnalisé</PresentationFormat>
  <Paragraphs>67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61</dc:title>
  <dc:subject/>
  <dc:creator>www.exemplodecv.com</dc:creator>
  <cp:keywords/>
  <dc:description/>
  <cp:lastModifiedBy>Axel Maille</cp:lastModifiedBy>
  <cp:revision>27</cp:revision>
  <dcterms:created xsi:type="dcterms:W3CDTF">2014-11-28T06:14:51Z</dcterms:created>
  <dcterms:modified xsi:type="dcterms:W3CDTF">2020-12-28T13:02:57Z</dcterms:modified>
  <cp:category/>
</cp:coreProperties>
</file>