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24241"/>
    <a:srgbClr val="E7E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57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37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72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1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661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33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182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88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20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02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88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6BA92-8CA7-5142-A728-81555E999E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09E98-E38B-C349-BE10-21C0B0E203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4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039889" cy="10688638"/>
          </a:xfrm>
          <a:prstGeom prst="rect">
            <a:avLst/>
          </a:prstGeom>
          <a:solidFill>
            <a:srgbClr val="E7E4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28992" y="244571"/>
            <a:ext cx="2662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latin typeface="Arial"/>
                <a:cs typeface="Arial"/>
              </a:rPr>
              <a:t>LAET MARTINEZ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28992" y="637328"/>
            <a:ext cx="788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-81382" y="1061652"/>
            <a:ext cx="3039889" cy="0"/>
          </a:xfrm>
          <a:prstGeom prst="line">
            <a:avLst/>
          </a:prstGeom>
          <a:ln w="6350" cmpd="sng">
            <a:solidFill>
              <a:srgbClr val="7F7F7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28992" y="1201552"/>
            <a:ext cx="24625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TEL: (01) 0506 0405</a:t>
            </a:r>
          </a:p>
          <a:p>
            <a:endParaRPr lang="fr-FR" sz="1000" dirty="0"/>
          </a:p>
          <a:p>
            <a:r>
              <a:rPr lang="fr-FR" sz="1000" dirty="0"/>
              <a:t>EMAIL: MAIL@EMAIL.COM</a:t>
            </a:r>
            <a:br>
              <a:rPr lang="fr-FR" sz="1000" dirty="0"/>
            </a:br>
            <a:br>
              <a:rPr lang="fr-FR" sz="1000" dirty="0"/>
            </a:br>
            <a:r>
              <a:rPr lang="fr-FR" sz="1000" dirty="0"/>
              <a:t>SITEWEB: HTTP//WWW.SITE.COM</a:t>
            </a:r>
            <a:br>
              <a:rPr lang="fr-FR" sz="1000" dirty="0"/>
            </a:br>
            <a:endParaRPr lang="fr-FR" sz="1000" dirty="0"/>
          </a:p>
          <a:p>
            <a:r>
              <a:rPr lang="fr-FR" sz="1000" dirty="0"/>
              <a:t>END: 17 LOREM IPSUM DOLOR ET SIT AMET</a:t>
            </a:r>
          </a:p>
          <a:p>
            <a:endParaRPr lang="fr-FR" sz="1000" dirty="0"/>
          </a:p>
        </p:txBody>
      </p:sp>
      <p:sp>
        <p:nvSpPr>
          <p:cNvPr id="138" name="ZoneTexte 137"/>
          <p:cNvSpPr txBox="1"/>
          <p:nvPr/>
        </p:nvSpPr>
        <p:spPr>
          <a:xfrm>
            <a:off x="4898307" y="601940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endParaRPr lang="pt-PT" sz="1200" dirty="0"/>
          </a:p>
          <a:p>
            <a:r>
              <a:rPr lang="pt-PT" sz="1200" dirty="0"/>
              <a:t>01/01/2020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3260565" y="2865293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</p:txBody>
      </p:sp>
      <p:sp>
        <p:nvSpPr>
          <p:cNvPr id="140" name="ZoneTexte 139"/>
          <p:cNvSpPr txBox="1"/>
          <p:nvPr/>
        </p:nvSpPr>
        <p:spPr>
          <a:xfrm>
            <a:off x="3260566" y="3799408"/>
            <a:ext cx="390898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141" name="Image 140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49" y="8859711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521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9550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411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24</cp:revision>
  <dcterms:created xsi:type="dcterms:W3CDTF">2014-11-28T06:14:51Z</dcterms:created>
  <dcterms:modified xsi:type="dcterms:W3CDTF">2020-12-28T13:02:45Z</dcterms:modified>
</cp:coreProperties>
</file>