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24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BCBFAD-D349-B64D-BCCC-0613E7B51506}" v="8" dt="2020-08-07T12:58:37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4EBCBFAD-D349-B64D-BCCC-0613E7B51506}"/>
    <pc:docChg chg="undo custSel modSld">
      <pc:chgData name="Axel Maille" userId="065ad68c099279a8" providerId="LiveId" clId="{4EBCBFAD-D349-B64D-BCCC-0613E7B51506}" dt="2020-08-07T12:58:39.322" v="21" actId="6549"/>
      <pc:docMkLst>
        <pc:docMk/>
      </pc:docMkLst>
      <pc:sldChg chg="addSp delSp modSp mod">
        <pc:chgData name="Axel Maille" userId="065ad68c099279a8" providerId="LiveId" clId="{4EBCBFAD-D349-B64D-BCCC-0613E7B51506}" dt="2020-08-07T12:58:39.322" v="21" actId="6549"/>
        <pc:sldMkLst>
          <pc:docMk/>
          <pc:sldMk cId="3134404521" sldId="256"/>
        </pc:sldMkLst>
        <pc:spChg chg="del">
          <ac:chgData name="Axel Maille" userId="065ad68c099279a8" providerId="LiveId" clId="{4EBCBFAD-D349-B64D-BCCC-0613E7B51506}" dt="2020-08-07T12:56:46.892" v="2" actId="478"/>
          <ac:spMkLst>
            <pc:docMk/>
            <pc:sldMk cId="3134404521" sldId="256"/>
            <ac:spMk id="8" creationId="{00000000-0000-0000-0000-000000000000}"/>
          </ac:spMkLst>
        </pc:spChg>
        <pc:spChg chg="del">
          <ac:chgData name="Axel Maille" userId="065ad68c099279a8" providerId="LiveId" clId="{4EBCBFAD-D349-B64D-BCCC-0613E7B51506}" dt="2020-08-07T12:56:43.061" v="0" actId="478"/>
          <ac:spMkLst>
            <pc:docMk/>
            <pc:sldMk cId="3134404521" sldId="256"/>
            <ac:spMk id="9" creationId="{00000000-0000-0000-0000-000000000000}"/>
          </ac:spMkLst>
        </pc:spChg>
        <pc:spChg chg="del">
          <ac:chgData name="Axel Maille" userId="065ad68c099279a8" providerId="LiveId" clId="{4EBCBFAD-D349-B64D-BCCC-0613E7B51506}" dt="2020-08-07T12:56:43.061" v="0" actId="478"/>
          <ac:spMkLst>
            <pc:docMk/>
            <pc:sldMk cId="3134404521" sldId="256"/>
            <ac:spMk id="11" creationId="{00000000-0000-0000-0000-000000000000}"/>
          </ac:spMkLst>
        </pc:spChg>
        <pc:spChg chg="add mod">
          <ac:chgData name="Axel Maille" userId="065ad68c099279a8" providerId="LiveId" clId="{4EBCBFAD-D349-B64D-BCCC-0613E7B51506}" dt="2020-08-07T12:56:43.319" v="1"/>
          <ac:spMkLst>
            <pc:docMk/>
            <pc:sldMk cId="3134404521" sldId="256"/>
            <ac:spMk id="12" creationId="{7438ED84-BF00-5F4E-BED9-EB00A866A8AC}"/>
          </ac:spMkLst>
        </pc:spChg>
        <pc:spChg chg="add mod">
          <ac:chgData name="Axel Maille" userId="065ad68c099279a8" providerId="LiveId" clId="{4EBCBFAD-D349-B64D-BCCC-0613E7B51506}" dt="2020-08-07T12:56:43.319" v="1"/>
          <ac:spMkLst>
            <pc:docMk/>
            <pc:sldMk cId="3134404521" sldId="256"/>
            <ac:spMk id="13" creationId="{B688234F-877F-B04E-8EFD-8BF9136DC27A}"/>
          </ac:spMkLst>
        </pc:spChg>
        <pc:spChg chg="add mod">
          <ac:chgData name="Axel Maille" userId="065ad68c099279a8" providerId="LiveId" clId="{4EBCBFAD-D349-B64D-BCCC-0613E7B51506}" dt="2020-08-07T12:57:02.353" v="6" actId="1076"/>
          <ac:spMkLst>
            <pc:docMk/>
            <pc:sldMk cId="3134404521" sldId="256"/>
            <ac:spMk id="14" creationId="{19ECD5EF-237D-914C-9700-2D6AD4E17596}"/>
          </ac:spMkLst>
        </pc:spChg>
        <pc:spChg chg="mod">
          <ac:chgData name="Axel Maille" userId="065ad68c099279a8" providerId="LiveId" clId="{4EBCBFAD-D349-B64D-BCCC-0613E7B51506}" dt="2020-08-07T12:58:39.322" v="21" actId="6549"/>
          <ac:spMkLst>
            <pc:docMk/>
            <pc:sldMk cId="3134404521" sldId="256"/>
            <ac:spMk id="148" creationId="{00000000-0000-0000-0000-000000000000}"/>
          </ac:spMkLst>
        </pc:spChg>
        <pc:spChg chg="mod">
          <ac:chgData name="Axel Maille" userId="065ad68c099279a8" providerId="LiveId" clId="{4EBCBFAD-D349-B64D-BCCC-0613E7B51506}" dt="2020-08-07T12:57:57.372" v="15" actId="108"/>
          <ac:spMkLst>
            <pc:docMk/>
            <pc:sldMk cId="3134404521" sldId="256"/>
            <ac:spMk id="151" creationId="{00000000-0000-0000-0000-000000000000}"/>
          </ac:spMkLst>
        </pc:spChg>
        <pc:picChg chg="add mod">
          <ac:chgData name="Axel Maille" userId="065ad68c099279a8" providerId="LiveId" clId="{4EBCBFAD-D349-B64D-BCCC-0613E7B51506}" dt="2020-08-07T12:56:43.319" v="1"/>
          <ac:picMkLst>
            <pc:docMk/>
            <pc:sldMk cId="3134404521" sldId="256"/>
            <ac:picMk id="16" creationId="{4C46558D-5BC0-FE45-80B5-D849AE7D231B}"/>
          </ac:picMkLst>
        </pc:picChg>
        <pc:cxnChg chg="add mod">
          <ac:chgData name="Axel Maille" userId="065ad68c099279a8" providerId="LiveId" clId="{4EBCBFAD-D349-B64D-BCCC-0613E7B51506}" dt="2020-08-07T12:56:43.319" v="1"/>
          <ac:cxnSpMkLst>
            <pc:docMk/>
            <pc:sldMk cId="3134404521" sldId="256"/>
            <ac:cxnSpMk id="15" creationId="{943E6942-3D31-D54B-BB24-A45CF912318D}"/>
          </ac:cxnSpMkLst>
        </pc:cxnChg>
        <pc:cxnChg chg="del">
          <ac:chgData name="Axel Maille" userId="065ad68c099279a8" providerId="LiveId" clId="{4EBCBFAD-D349-B64D-BCCC-0613E7B51506}" dt="2020-08-07T12:56:47.868" v="3" actId="478"/>
          <ac:cxnSpMkLst>
            <pc:docMk/>
            <pc:sldMk cId="3134404521" sldId="256"/>
            <ac:cxnSpMk id="17" creationId="{00000000-0000-0000-0000-000000000000}"/>
          </ac:cxnSpMkLst>
        </pc:cxnChg>
        <pc:cxnChg chg="add del mod">
          <ac:chgData name="Axel Maille" userId="065ad68c099279a8" providerId="LiveId" clId="{4EBCBFAD-D349-B64D-BCCC-0613E7B51506}" dt="2020-08-07T12:57:07.483" v="7" actId="1076"/>
          <ac:cxnSpMkLst>
            <pc:docMk/>
            <pc:sldMk cId="3134404521" sldId="256"/>
            <ac:cxnSpMk id="19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21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89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25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76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34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79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94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29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27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22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65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69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3014134" y="160859"/>
            <a:ext cx="0" cy="10362687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-83127" y="5340825"/>
            <a:ext cx="3014134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ZoneTexte 147"/>
          <p:cNvSpPr txBox="1"/>
          <p:nvPr/>
        </p:nvSpPr>
        <p:spPr>
          <a:xfrm>
            <a:off x="4898307" y="601940"/>
            <a:ext cx="236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3260565" y="2865293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>
                <a:solidFill>
                  <a:srgbClr val="7F7F7F"/>
                </a:solidFill>
              </a:rPr>
              <a:t>Objet : candidature pour le poste de XXXX  </a:t>
            </a:r>
          </a:p>
        </p:txBody>
      </p:sp>
      <p:sp>
        <p:nvSpPr>
          <p:cNvPr id="151" name="ZoneTexte 150"/>
          <p:cNvSpPr txBox="1"/>
          <p:nvPr/>
        </p:nvSpPr>
        <p:spPr>
          <a:xfrm>
            <a:off x="3260566" y="3333895"/>
            <a:ext cx="390898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52" name="Image 151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49" y="8859711"/>
            <a:ext cx="1574801" cy="104986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438ED84-BF00-5F4E-BED9-EB00A866A8AC}"/>
              </a:ext>
            </a:extLst>
          </p:cNvPr>
          <p:cNvSpPr txBox="1"/>
          <p:nvPr/>
        </p:nvSpPr>
        <p:spPr>
          <a:xfrm>
            <a:off x="190000" y="1849811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latin typeface="Arial"/>
                <a:cs typeface="Arial"/>
              </a:rPr>
              <a:t>LAETITIA</a:t>
            </a:r>
            <a:r>
              <a:rPr lang="fr-FR" sz="2400" b="1" dirty="0">
                <a:latin typeface="Arial"/>
                <a:cs typeface="Arial"/>
              </a:rPr>
              <a:t> SANCHEZ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688234F-877F-B04E-8EFD-8BF9136DC27A}"/>
              </a:ext>
            </a:extLst>
          </p:cNvPr>
          <p:cNvSpPr txBox="1"/>
          <p:nvPr/>
        </p:nvSpPr>
        <p:spPr>
          <a:xfrm>
            <a:off x="569037" y="2263507"/>
            <a:ext cx="1636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pretendido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9ECD5EF-237D-914C-9700-2D6AD4E17596}"/>
              </a:ext>
            </a:extLst>
          </p:cNvPr>
          <p:cNvSpPr txBox="1"/>
          <p:nvPr/>
        </p:nvSpPr>
        <p:spPr>
          <a:xfrm>
            <a:off x="200007" y="2896875"/>
            <a:ext cx="27310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NOME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LAETITA SANCHEZ</a:t>
            </a:r>
          </a:p>
          <a:p>
            <a:endParaRPr lang="fr-FR" sz="1100" dirty="0"/>
          </a:p>
          <a:p>
            <a:r>
              <a:rPr lang="fr-FR" sz="1100" dirty="0"/>
              <a:t>JOB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 PRETENDIDO</a:t>
            </a:r>
          </a:p>
          <a:p>
            <a:endParaRPr lang="fr-FR" sz="1100" dirty="0"/>
          </a:p>
          <a:p>
            <a:r>
              <a:rPr lang="fr-FR" sz="1100" dirty="0"/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230-3535</a:t>
            </a:r>
          </a:p>
          <a:p>
            <a:endParaRPr lang="fr-FR" sz="1100" dirty="0"/>
          </a:p>
          <a:p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LAETITIA@MAIL.COM</a:t>
            </a:r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SITEWEB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br>
              <a:rPr lang="fr-FR" sz="1100" dirty="0"/>
            </a:br>
            <a:endParaRPr lang="fr-FR" sz="1100" dirty="0"/>
          </a:p>
          <a:p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43E6942-3D31-D54B-BB24-A45CF912318D}"/>
              </a:ext>
            </a:extLst>
          </p:cNvPr>
          <p:cNvCxnSpPr/>
          <p:nvPr/>
        </p:nvCxnSpPr>
        <p:spPr>
          <a:xfrm flipH="1">
            <a:off x="0" y="2675334"/>
            <a:ext cx="3014134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Fotolia_62343981_XS.jpg">
            <a:extLst>
              <a:ext uri="{FF2B5EF4-FFF2-40B4-BE49-F238E27FC236}">
                <a16:creationId xmlns:a16="http://schemas.microsoft.com/office/drawing/2014/main" id="{4C46558D-5BC0-FE45-80B5-D849AE7D23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833" b="20452"/>
          <a:stretch/>
        </p:blipFill>
        <p:spPr>
          <a:xfrm>
            <a:off x="679653" y="86981"/>
            <a:ext cx="1675102" cy="1663011"/>
          </a:xfrm>
          <a:prstGeom prst="hexagon">
            <a:avLst/>
          </a:prstGeom>
        </p:spPr>
      </p:pic>
    </p:spTree>
    <p:extLst>
      <p:ext uri="{BB962C8B-B14F-4D97-AF65-F5344CB8AC3E}">
        <p14:creationId xmlns:p14="http://schemas.microsoft.com/office/powerpoint/2010/main" val="313440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42901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425</Words>
  <Application>Microsoft Macintosh PowerPoint</Application>
  <PresentationFormat>Personnalisé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22</cp:revision>
  <dcterms:created xsi:type="dcterms:W3CDTF">2014-11-28T06:43:09Z</dcterms:created>
  <dcterms:modified xsi:type="dcterms:W3CDTF">2020-12-28T13:03:09Z</dcterms:modified>
</cp:coreProperties>
</file>