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4242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B594B4-5B07-884C-9BC9-FB4E630FA1DC}" v="37" dt="2020-08-07T12:55:30.2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xel Maille" userId="065ad68c099279a8" providerId="LiveId" clId="{2AB594B4-5B07-884C-9BC9-FB4E630FA1DC}"/>
    <pc:docChg chg="modSld">
      <pc:chgData name="Axel Maille" userId="065ad68c099279a8" providerId="LiveId" clId="{2AB594B4-5B07-884C-9BC9-FB4E630FA1DC}" dt="2020-08-07T12:55:31.555" v="256" actId="108"/>
      <pc:docMkLst>
        <pc:docMk/>
      </pc:docMkLst>
      <pc:sldChg chg="modSp mod">
        <pc:chgData name="Axel Maille" userId="065ad68c099279a8" providerId="LiveId" clId="{2AB594B4-5B07-884C-9BC9-FB4E630FA1DC}" dt="2020-08-07T12:55:31.555" v="256" actId="108"/>
        <pc:sldMkLst>
          <pc:docMk/>
          <pc:sldMk cId="3134404521" sldId="256"/>
        </pc:sldMkLst>
        <pc:spChg chg="mod">
          <ac:chgData name="Axel Maille" userId="065ad68c099279a8" providerId="LiveId" clId="{2AB594B4-5B07-884C-9BC9-FB4E630FA1DC}" dt="2020-08-07T11:01:26.603" v="7" actId="255"/>
          <ac:spMkLst>
            <pc:docMk/>
            <pc:sldMk cId="3134404521" sldId="256"/>
            <ac:spMk id="8" creationId="{00000000-0000-0000-0000-000000000000}"/>
          </ac:spMkLst>
        </pc:spChg>
        <pc:spChg chg="mod">
          <ac:chgData name="Axel Maille" userId="065ad68c099279a8" providerId="LiveId" clId="{2AB594B4-5B07-884C-9BC9-FB4E630FA1DC}" dt="2020-08-07T12:48:32.669" v="60" actId="255"/>
          <ac:spMkLst>
            <pc:docMk/>
            <pc:sldMk cId="3134404521" sldId="256"/>
            <ac:spMk id="9" creationId="{00000000-0000-0000-0000-000000000000}"/>
          </ac:spMkLst>
        </pc:spChg>
        <pc:spChg chg="mod">
          <ac:chgData name="Axel Maille" userId="065ad68c099279a8" providerId="LiveId" clId="{2AB594B4-5B07-884C-9BC9-FB4E630FA1DC}" dt="2020-08-07T12:50:18.913" v="137" actId="20577"/>
          <ac:spMkLst>
            <pc:docMk/>
            <pc:sldMk cId="3134404521" sldId="256"/>
            <ac:spMk id="11" creationId="{00000000-0000-0000-0000-000000000000}"/>
          </ac:spMkLst>
        </pc:spChg>
        <pc:spChg chg="mod">
          <ac:chgData name="Axel Maille" userId="065ad68c099279a8" providerId="LiveId" clId="{2AB594B4-5B07-884C-9BC9-FB4E630FA1DC}" dt="2020-08-07T12:52:52.091" v="193"/>
          <ac:spMkLst>
            <pc:docMk/>
            <pc:sldMk cId="3134404521" sldId="256"/>
            <ac:spMk id="13" creationId="{00000000-0000-0000-0000-000000000000}"/>
          </ac:spMkLst>
        </pc:spChg>
        <pc:spChg chg="mod">
          <ac:chgData name="Axel Maille" userId="065ad68c099279a8" providerId="LiveId" clId="{2AB594B4-5B07-884C-9BC9-FB4E630FA1DC}" dt="2020-08-07T12:52:29.296" v="190" actId="108"/>
          <ac:spMkLst>
            <pc:docMk/>
            <pc:sldMk cId="3134404521" sldId="256"/>
            <ac:spMk id="26" creationId="{00000000-0000-0000-0000-000000000000}"/>
          </ac:spMkLst>
        </pc:spChg>
        <pc:graphicFrameChg chg="mod modGraphic">
          <ac:chgData name="Axel Maille" userId="065ad68c099279a8" providerId="LiveId" clId="{2AB594B4-5B07-884C-9BC9-FB4E630FA1DC}" dt="2020-08-07T12:47:51.356" v="53" actId="20577"/>
          <ac:graphicFrameMkLst>
            <pc:docMk/>
            <pc:sldMk cId="3134404521" sldId="256"/>
            <ac:graphicFrameMk id="20" creationId="{00000000-0000-0000-0000-000000000000}"/>
          </ac:graphicFrameMkLst>
        </pc:graphicFrameChg>
        <pc:graphicFrameChg chg="mod modGraphic">
          <ac:chgData name="Axel Maille" userId="065ad68c099279a8" providerId="LiveId" clId="{2AB594B4-5B07-884C-9BC9-FB4E630FA1DC}" dt="2020-08-07T12:52:27.565" v="189"/>
          <ac:graphicFrameMkLst>
            <pc:docMk/>
            <pc:sldMk cId="3134404521" sldId="256"/>
            <ac:graphicFrameMk id="21" creationId="{00000000-0000-0000-0000-000000000000}"/>
          </ac:graphicFrameMkLst>
        </pc:graphicFrameChg>
        <pc:graphicFrameChg chg="mod modGraphic">
          <ac:chgData name="Axel Maille" userId="065ad68c099279a8" providerId="LiveId" clId="{2AB594B4-5B07-884C-9BC9-FB4E630FA1DC}" dt="2020-08-07T12:55:30.223" v="255"/>
          <ac:graphicFrameMkLst>
            <pc:docMk/>
            <pc:sldMk cId="3134404521" sldId="256"/>
            <ac:graphicFrameMk id="25" creationId="{00000000-0000-0000-0000-000000000000}"/>
          </ac:graphicFrameMkLst>
        </pc:graphicFrameChg>
        <pc:graphicFrameChg chg="mod modGraphic">
          <ac:chgData name="Axel Maille" userId="065ad68c099279a8" providerId="LiveId" clId="{2AB594B4-5B07-884C-9BC9-FB4E630FA1DC}" dt="2020-08-07T12:55:01.663" v="250" actId="108"/>
          <ac:graphicFrameMkLst>
            <pc:docMk/>
            <pc:sldMk cId="3134404521" sldId="256"/>
            <ac:graphicFrameMk id="150" creationId="{00000000-0000-0000-0000-000000000000}"/>
          </ac:graphicFrameMkLst>
        </pc:graphicFrameChg>
        <pc:graphicFrameChg chg="mod modGraphic">
          <ac:chgData name="Axel Maille" userId="065ad68c099279a8" providerId="LiveId" clId="{2AB594B4-5B07-884C-9BC9-FB4E630FA1DC}" dt="2020-08-07T12:55:31.555" v="256" actId="108"/>
          <ac:graphicFrameMkLst>
            <pc:docMk/>
            <pc:sldMk cId="3134404521" sldId="256"/>
            <ac:graphicFrameMk id="191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1D2DA7-33F4-D94B-9A73-9D58AE7F4A3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143000"/>
            <a:ext cx="218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227071-BF05-3448-83DE-4199074B80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640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227071-BF05-3448-83DE-4199074B80C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8603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0211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9894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250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4763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6344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793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948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1294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1275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0227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4651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5A74E-396F-8848-9140-47DD6067A0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ACC55-1AC1-CD4B-8AFA-74F8DCF481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4698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/>
          <p:cNvCxnSpPr/>
          <p:nvPr/>
        </p:nvCxnSpPr>
        <p:spPr>
          <a:xfrm>
            <a:off x="3014134" y="160859"/>
            <a:ext cx="0" cy="10362687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190000" y="1849811"/>
            <a:ext cx="2680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>
                <a:latin typeface="Arial"/>
                <a:cs typeface="Arial"/>
              </a:rPr>
              <a:t>LAETITIA</a:t>
            </a:r>
            <a:r>
              <a:rPr lang="fr-FR" sz="2400" b="1" dirty="0">
                <a:latin typeface="Arial"/>
                <a:cs typeface="Arial"/>
              </a:rPr>
              <a:t> SANCHEZ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69037" y="2263507"/>
            <a:ext cx="16364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Cargo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pretendido</a:t>
            </a:r>
            <a:endParaRPr lang="fr-FR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90000" y="3008777"/>
            <a:ext cx="2731000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NOME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LAETITA SANCHEZ</a:t>
            </a:r>
          </a:p>
          <a:p>
            <a:endParaRPr lang="fr-FR" sz="1100" dirty="0"/>
          </a:p>
          <a:p>
            <a:r>
              <a:rPr lang="fr-FR" sz="1100" dirty="0"/>
              <a:t>JOB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CARGO PRETENDIDO</a:t>
            </a:r>
          </a:p>
          <a:p>
            <a:endParaRPr lang="fr-FR" sz="1100" dirty="0"/>
          </a:p>
          <a:p>
            <a:r>
              <a:rPr lang="fr-FR" sz="1100" dirty="0"/>
              <a:t>TEL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(01) 230-3535</a:t>
            </a:r>
          </a:p>
          <a:p>
            <a:endParaRPr lang="fr-FR" sz="1100" dirty="0"/>
          </a:p>
          <a:p>
            <a:r>
              <a:rPr lang="fr-FR" sz="1100" dirty="0"/>
              <a:t>EMAIL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LAETITIA@MAIL.COM</a:t>
            </a:r>
            <a:br>
              <a:rPr lang="fr-FR" sz="1100" dirty="0"/>
            </a:br>
            <a:br>
              <a:rPr lang="fr-FR" sz="1100" dirty="0"/>
            </a:br>
            <a:r>
              <a:rPr lang="fr-FR" sz="1100" dirty="0"/>
              <a:t>SITEWEB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HTTP//WWW.SITE.COM</a:t>
            </a:r>
            <a:br>
              <a:rPr lang="fr-FR" sz="1100" dirty="0"/>
            </a:br>
            <a:endParaRPr lang="fr-FR" sz="1100" dirty="0"/>
          </a:p>
          <a:p>
            <a:r>
              <a:rPr lang="fr-FR" sz="1100" dirty="0"/>
              <a:t>ENDERECEO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RUA/AVENIDA ... SAO PAULO – SP </a:t>
            </a:r>
          </a:p>
          <a:p>
            <a:endParaRPr lang="fr-FR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90000" y="6158998"/>
            <a:ext cx="2579151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>
                <a:cs typeface="Calibri"/>
              </a:rPr>
              <a:t>Descrever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brevemente</a:t>
            </a:r>
            <a:r>
              <a:rPr lang="fr-FR" sz="1100" dirty="0">
                <a:cs typeface="Calibri"/>
              </a:rPr>
              <a:t> sua </a:t>
            </a:r>
            <a:r>
              <a:rPr lang="fr-FR" sz="1100" dirty="0" err="1">
                <a:cs typeface="Calibri"/>
              </a:rPr>
              <a:t>trajetória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profissional</a:t>
            </a:r>
            <a:r>
              <a:rPr lang="fr-FR" sz="1100" dirty="0">
                <a:cs typeface="Calibri"/>
              </a:rPr>
              <a:t>, suas </a:t>
            </a:r>
            <a:r>
              <a:rPr lang="fr-FR" sz="1100" dirty="0" err="1">
                <a:cs typeface="Calibri"/>
              </a:rPr>
              <a:t>habilidades</a:t>
            </a:r>
            <a:r>
              <a:rPr lang="fr-FR" sz="1100" dirty="0">
                <a:cs typeface="Calibri"/>
              </a:rPr>
              <a:t> e </a:t>
            </a:r>
            <a:r>
              <a:rPr lang="fr-FR" sz="1100" dirty="0" err="1">
                <a:cs typeface="Calibri"/>
              </a:rPr>
              <a:t>competências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chave</a:t>
            </a:r>
            <a:r>
              <a:rPr lang="fr-FR" sz="1100" dirty="0">
                <a:cs typeface="Calibri"/>
              </a:rPr>
              <a:t> para o cargo </a:t>
            </a:r>
            <a:r>
              <a:rPr lang="fr-FR" sz="1100" dirty="0" err="1">
                <a:cs typeface="Calibri"/>
              </a:rPr>
              <a:t>pretendido</a:t>
            </a:r>
            <a:r>
              <a:rPr lang="fr-FR" sz="1100" dirty="0">
                <a:cs typeface="Calibri"/>
              </a:rPr>
              <a:t> e </a:t>
            </a:r>
            <a:r>
              <a:rPr lang="fr-FR" sz="1100" dirty="0" err="1">
                <a:cs typeface="Calibri"/>
              </a:rPr>
              <a:t>seus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objetivos</a:t>
            </a:r>
            <a:r>
              <a:rPr lang="fr-FR" sz="1100" dirty="0">
                <a:cs typeface="Calibri"/>
              </a:rPr>
              <a:t> de </a:t>
            </a:r>
            <a:r>
              <a:rPr lang="fr-FR" sz="1100" dirty="0" err="1">
                <a:cs typeface="Calibri"/>
              </a:rPr>
              <a:t>carreira</a:t>
            </a:r>
            <a:r>
              <a:rPr lang="fr-FR" sz="1100" dirty="0">
                <a:cs typeface="Calibri"/>
              </a:rPr>
              <a:t>. </a:t>
            </a:r>
            <a:r>
              <a:rPr lang="fr-FR" sz="1100" dirty="0" err="1">
                <a:cs typeface="Calibri"/>
              </a:rPr>
              <a:t>Esta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é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uma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introdução</a:t>
            </a:r>
            <a:r>
              <a:rPr lang="fr-FR" sz="1100" dirty="0">
                <a:cs typeface="Calibri"/>
              </a:rPr>
              <a:t> à sua carta de </a:t>
            </a:r>
            <a:r>
              <a:rPr lang="fr-FR" sz="1100" dirty="0" err="1">
                <a:cs typeface="Calibri"/>
              </a:rPr>
              <a:t>apresentação</a:t>
            </a:r>
            <a:r>
              <a:rPr lang="fr-FR" sz="1100" dirty="0">
                <a:cs typeface="Calibri"/>
              </a:rPr>
              <a:t>.</a:t>
            </a:r>
          </a:p>
          <a:p>
            <a:endParaRPr lang="fr-FR" sz="1100" dirty="0">
              <a:cs typeface="Calibri"/>
            </a:endParaRPr>
          </a:p>
          <a:p>
            <a:r>
              <a:rPr lang="fr-FR" sz="1100" dirty="0" err="1">
                <a:cs typeface="Calibri"/>
              </a:rPr>
              <a:t>Descrever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brevemente</a:t>
            </a:r>
            <a:r>
              <a:rPr lang="fr-FR" sz="1100" dirty="0">
                <a:cs typeface="Calibri"/>
              </a:rPr>
              <a:t> sua </a:t>
            </a:r>
            <a:r>
              <a:rPr lang="fr-FR" sz="1100" dirty="0" err="1">
                <a:cs typeface="Calibri"/>
              </a:rPr>
              <a:t>trajetória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profissional</a:t>
            </a:r>
            <a:r>
              <a:rPr lang="fr-FR" sz="1100" dirty="0">
                <a:cs typeface="Calibri"/>
              </a:rPr>
              <a:t>, suas </a:t>
            </a:r>
            <a:r>
              <a:rPr lang="fr-FR" sz="1100" dirty="0" err="1">
                <a:cs typeface="Calibri"/>
              </a:rPr>
              <a:t>habilidades</a:t>
            </a:r>
            <a:r>
              <a:rPr lang="fr-FR" sz="1100" dirty="0">
                <a:cs typeface="Calibri"/>
              </a:rPr>
              <a:t> e </a:t>
            </a:r>
            <a:r>
              <a:rPr lang="fr-FR" sz="1100" dirty="0" err="1">
                <a:cs typeface="Calibri"/>
              </a:rPr>
              <a:t>competências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chave</a:t>
            </a:r>
            <a:r>
              <a:rPr lang="fr-FR" sz="1100" dirty="0">
                <a:cs typeface="Calibri"/>
              </a:rPr>
              <a:t> para o cargo </a:t>
            </a:r>
            <a:r>
              <a:rPr lang="fr-FR" sz="1100" dirty="0" err="1">
                <a:cs typeface="Calibri"/>
              </a:rPr>
              <a:t>pretendido</a:t>
            </a:r>
            <a:r>
              <a:rPr lang="fr-FR" sz="1100" dirty="0">
                <a:cs typeface="Calibri"/>
              </a:rPr>
              <a:t> e </a:t>
            </a:r>
            <a:r>
              <a:rPr lang="fr-FR" sz="1100" dirty="0" err="1">
                <a:cs typeface="Calibri"/>
              </a:rPr>
              <a:t>seus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objetivos</a:t>
            </a:r>
            <a:r>
              <a:rPr lang="fr-FR" sz="1100" dirty="0">
                <a:cs typeface="Calibri"/>
              </a:rPr>
              <a:t> de </a:t>
            </a:r>
            <a:r>
              <a:rPr lang="fr-FR" sz="1100" dirty="0" err="1">
                <a:cs typeface="Calibri"/>
              </a:rPr>
              <a:t>carreira</a:t>
            </a:r>
            <a:r>
              <a:rPr lang="fr-FR" sz="1100" dirty="0">
                <a:cs typeface="Calibri"/>
              </a:rPr>
              <a:t>. </a:t>
            </a:r>
            <a:r>
              <a:rPr lang="fr-FR" sz="1100" dirty="0" err="1">
                <a:cs typeface="Calibri"/>
              </a:rPr>
              <a:t>Esta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é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uma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introdução</a:t>
            </a:r>
            <a:r>
              <a:rPr lang="fr-FR" sz="1100" dirty="0">
                <a:cs typeface="Calibri"/>
              </a:rPr>
              <a:t> à sua carta de </a:t>
            </a:r>
            <a:r>
              <a:rPr lang="fr-FR" sz="1100" dirty="0" err="1">
                <a:cs typeface="Calibri"/>
              </a:rPr>
              <a:t>apresentação</a:t>
            </a:r>
            <a:r>
              <a:rPr lang="fr-FR" sz="1100" dirty="0">
                <a:cs typeface="Calibri"/>
              </a:rPr>
              <a:t>.</a:t>
            </a:r>
          </a:p>
          <a:p>
            <a:endParaRPr lang="fr-FR" sz="1100" dirty="0">
              <a:cs typeface="Calibri"/>
            </a:endParaRPr>
          </a:p>
          <a:p>
            <a:r>
              <a:rPr lang="fr-FR" sz="1100" dirty="0" err="1">
                <a:cs typeface="Calibri"/>
              </a:rPr>
              <a:t>Descrever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brevemente</a:t>
            </a:r>
            <a:r>
              <a:rPr lang="fr-FR" sz="1100" dirty="0">
                <a:cs typeface="Calibri"/>
              </a:rPr>
              <a:t> sua </a:t>
            </a:r>
            <a:r>
              <a:rPr lang="fr-FR" sz="1100" dirty="0" err="1">
                <a:cs typeface="Calibri"/>
              </a:rPr>
              <a:t>trajetória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profissional</a:t>
            </a:r>
            <a:r>
              <a:rPr lang="fr-FR" sz="1100" dirty="0">
                <a:cs typeface="Calibri"/>
              </a:rPr>
              <a:t>, suas </a:t>
            </a:r>
            <a:r>
              <a:rPr lang="fr-FR" sz="1100" dirty="0" err="1">
                <a:cs typeface="Calibri"/>
              </a:rPr>
              <a:t>habilidades</a:t>
            </a:r>
            <a:r>
              <a:rPr lang="fr-FR" sz="1100" dirty="0">
                <a:cs typeface="Calibri"/>
              </a:rPr>
              <a:t> e </a:t>
            </a:r>
            <a:r>
              <a:rPr lang="fr-FR" sz="1100" dirty="0" err="1">
                <a:cs typeface="Calibri"/>
              </a:rPr>
              <a:t>competências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chave</a:t>
            </a:r>
            <a:r>
              <a:rPr lang="fr-FR" sz="1100" dirty="0">
                <a:cs typeface="Calibri"/>
              </a:rPr>
              <a:t> para o cargo </a:t>
            </a:r>
            <a:r>
              <a:rPr lang="fr-FR" sz="1100" dirty="0" err="1">
                <a:cs typeface="Calibri"/>
              </a:rPr>
              <a:t>pretendido</a:t>
            </a:r>
            <a:r>
              <a:rPr lang="fr-FR" sz="1100" dirty="0">
                <a:cs typeface="Calibri"/>
              </a:rPr>
              <a:t> e </a:t>
            </a:r>
            <a:r>
              <a:rPr lang="fr-FR" sz="1100" dirty="0" err="1">
                <a:cs typeface="Calibri"/>
              </a:rPr>
              <a:t>seus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objetivos</a:t>
            </a:r>
            <a:r>
              <a:rPr lang="fr-FR" sz="1100" dirty="0">
                <a:cs typeface="Calibri"/>
              </a:rPr>
              <a:t> de </a:t>
            </a:r>
            <a:r>
              <a:rPr lang="fr-FR" sz="1100" dirty="0" err="1">
                <a:cs typeface="Calibri"/>
              </a:rPr>
              <a:t>carreira</a:t>
            </a:r>
            <a:r>
              <a:rPr lang="fr-FR" sz="1100" dirty="0">
                <a:cs typeface="Calibri"/>
              </a:rPr>
              <a:t>. </a:t>
            </a:r>
            <a:r>
              <a:rPr lang="fr-FR" sz="1100" dirty="0" err="1">
                <a:cs typeface="Calibri"/>
              </a:rPr>
              <a:t>Esta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é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uma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introdução</a:t>
            </a:r>
            <a:r>
              <a:rPr lang="fr-FR" sz="1100" dirty="0">
                <a:cs typeface="Calibri"/>
              </a:rPr>
              <a:t> à sua carta de </a:t>
            </a:r>
            <a:r>
              <a:rPr lang="fr-FR" sz="1100" dirty="0" err="1">
                <a:cs typeface="Calibri"/>
              </a:rPr>
              <a:t>apresentação</a:t>
            </a:r>
            <a:r>
              <a:rPr lang="fr-FR" sz="1100" dirty="0">
                <a:cs typeface="Calibri"/>
              </a:rPr>
              <a:t>.</a:t>
            </a:r>
          </a:p>
          <a:p>
            <a:endParaRPr lang="fr-FR" sz="1100" dirty="0">
              <a:cs typeface="Calibri"/>
            </a:endParaRPr>
          </a:p>
          <a:p>
            <a:endParaRPr lang="fr-FR" sz="1100" dirty="0">
              <a:cs typeface="Calibri"/>
            </a:endParaRPr>
          </a:p>
        </p:txBody>
      </p:sp>
      <p:cxnSp>
        <p:nvCxnSpPr>
          <p:cNvPr id="17" name="Connecteur droit 16"/>
          <p:cNvCxnSpPr/>
          <p:nvPr/>
        </p:nvCxnSpPr>
        <p:spPr>
          <a:xfrm flipH="1">
            <a:off x="0" y="2675334"/>
            <a:ext cx="3014134" cy="0"/>
          </a:xfrm>
          <a:prstGeom prst="line">
            <a:avLst/>
          </a:prstGeom>
          <a:ln w="6350" cmpd="sng">
            <a:solidFill>
              <a:srgbClr val="A6A6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flipH="1">
            <a:off x="0" y="5837634"/>
            <a:ext cx="3014134" cy="0"/>
          </a:xfrm>
          <a:prstGeom prst="line">
            <a:avLst/>
          </a:prstGeom>
          <a:ln w="6350" cmpd="sng">
            <a:solidFill>
              <a:srgbClr val="A6A6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eau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066087"/>
              </p:ext>
            </p:extLst>
          </p:nvPr>
        </p:nvGraphicFramePr>
        <p:xfrm>
          <a:off x="3100898" y="353444"/>
          <a:ext cx="4355434" cy="17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554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i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/>
                        </a:rPr>
                        <a:t>Educação</a:t>
                      </a:r>
                      <a:r>
                        <a:rPr lang="fr-FR" sz="1800" b="1" i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/>
                        </a:rPr>
                        <a:t> e </a:t>
                      </a:r>
                      <a:r>
                        <a:rPr lang="fr-FR" sz="1800" b="1" i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/>
                        </a:rPr>
                        <a:t>formação</a:t>
                      </a:r>
                      <a:endParaRPr lang="fr-FR" sz="1800" b="1" i="0" dirty="0">
                        <a:solidFill>
                          <a:srgbClr val="000000"/>
                        </a:solidFill>
                        <a:effectLst/>
                        <a:latin typeface="+mn-lt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FORMATION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Décrivez</a:t>
                      </a:r>
                      <a:r>
                        <a:rPr lang="en-GB" sz="11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 les </a:t>
                      </a:r>
                      <a:r>
                        <a:rPr lang="en-GB" sz="110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spécialités</a:t>
                      </a:r>
                      <a:r>
                        <a:rPr lang="en-GB" sz="11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 de </a:t>
                      </a:r>
                      <a:r>
                        <a:rPr lang="en-GB" sz="1100" baseline="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cette</a:t>
                      </a:r>
                      <a:r>
                        <a:rPr lang="en-GB" sz="11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 formation : </a:t>
                      </a:r>
                      <a:r>
                        <a:rPr lang="en-GB" sz="1100" baseline="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vos</a:t>
                      </a:r>
                      <a:r>
                        <a:rPr lang="en-GB" sz="11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 </a:t>
                      </a:r>
                      <a:r>
                        <a:rPr lang="en-GB" sz="1100" baseline="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diplômes</a:t>
                      </a:r>
                      <a:r>
                        <a:rPr lang="en-GB" sz="11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, les options de la formation, etc…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7F7F7F"/>
                        </a:solidFill>
                        <a:effectLst/>
                        <a:latin typeface="+mn-lt"/>
                        <a:ea typeface="Cambria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FORMATION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Décrivez</a:t>
                      </a:r>
                      <a:r>
                        <a:rPr lang="en-GB" sz="11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 les </a:t>
                      </a:r>
                      <a:r>
                        <a:rPr lang="en-GB" sz="110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spécialités</a:t>
                      </a:r>
                      <a:r>
                        <a:rPr lang="en-GB" sz="11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 de </a:t>
                      </a:r>
                      <a:r>
                        <a:rPr lang="en-GB" sz="1100" baseline="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cette</a:t>
                      </a:r>
                      <a:r>
                        <a:rPr lang="en-GB" sz="11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 formation : </a:t>
                      </a:r>
                      <a:r>
                        <a:rPr lang="en-GB" sz="1100" baseline="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vos</a:t>
                      </a:r>
                      <a:r>
                        <a:rPr lang="en-GB" sz="11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 </a:t>
                      </a:r>
                      <a:r>
                        <a:rPr lang="en-GB" sz="1100" baseline="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diplômes</a:t>
                      </a:r>
                      <a:r>
                        <a:rPr lang="en-GB" sz="11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, les options de la formation, etc…</a:t>
                      </a:r>
                      <a:endParaRPr lang="en-GB" sz="1100" dirty="0">
                        <a:solidFill>
                          <a:srgbClr val="7F7F7F"/>
                        </a:solidFill>
                        <a:effectLst/>
                        <a:latin typeface="+mn-lt"/>
                        <a:ea typeface="Cambria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1" name="Tableau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659053"/>
              </p:ext>
            </p:extLst>
          </p:nvPr>
        </p:nvGraphicFramePr>
        <p:xfrm>
          <a:off x="3100897" y="2415437"/>
          <a:ext cx="4348740" cy="3413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487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13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i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/>
                        </a:rPr>
                        <a:t>Experiência</a:t>
                      </a:r>
                      <a:r>
                        <a:rPr lang="fr-FR" sz="1800" b="1" i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/>
                        </a:rPr>
                        <a:t> </a:t>
                      </a:r>
                      <a:r>
                        <a:rPr lang="fr-FR" sz="1800" b="1" i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/>
                        </a:rPr>
                        <a:t>Profissional</a:t>
                      </a:r>
                      <a:endParaRPr lang="fr-FR" sz="1800" b="1" i="0" dirty="0">
                        <a:solidFill>
                          <a:srgbClr val="000000"/>
                        </a:solidFill>
                        <a:effectLst/>
                        <a:latin typeface="+mn-lt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NOME DA EMPRESA | CAEGO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  <a:b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</a:b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NOME DA EMPRESA | CAEGO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  <a:b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</a:b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NOME DA EMPRESA | CAEGO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</a:p>
                    <a:p>
                      <a:pPr algn="l"/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NOME DA EMPRESA | CAEGO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</a:p>
                    <a:p>
                      <a:pPr algn="l"/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22" name="Connecteur droit 21"/>
          <p:cNvCxnSpPr/>
          <p:nvPr/>
        </p:nvCxnSpPr>
        <p:spPr>
          <a:xfrm flipH="1">
            <a:off x="3014134" y="2268338"/>
            <a:ext cx="4548716" cy="0"/>
          </a:xfrm>
          <a:prstGeom prst="line">
            <a:avLst/>
          </a:prstGeom>
          <a:ln w="6350" cmpd="sng">
            <a:solidFill>
              <a:srgbClr val="A6A6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 flipH="1">
            <a:off x="3014134" y="5837634"/>
            <a:ext cx="4548716" cy="0"/>
          </a:xfrm>
          <a:prstGeom prst="line">
            <a:avLst/>
          </a:prstGeom>
          <a:ln w="6350" cmpd="sng">
            <a:solidFill>
              <a:srgbClr val="A6A6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Tableau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001570"/>
              </p:ext>
            </p:extLst>
          </p:nvPr>
        </p:nvGraphicFramePr>
        <p:xfrm>
          <a:off x="3126922" y="6289754"/>
          <a:ext cx="4329410" cy="15546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294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Management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Gerenciamento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Projetos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Contabilidade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PHP MySQL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6" name="ZoneTexte 25"/>
          <p:cNvSpPr txBox="1"/>
          <p:nvPr/>
        </p:nvSpPr>
        <p:spPr>
          <a:xfrm>
            <a:off x="3126922" y="5868037"/>
            <a:ext cx="1303562" cy="369332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000000"/>
                </a:solidFill>
                <a:cs typeface="Calibri"/>
              </a:rPr>
              <a:t>Habilidades</a:t>
            </a:r>
            <a:endParaRPr lang="fr-FR" b="1" dirty="0">
              <a:solidFill>
                <a:srgbClr val="000000"/>
              </a:solidFill>
              <a:cs typeface="Calibri"/>
            </a:endParaRPr>
          </a:p>
        </p:txBody>
      </p:sp>
      <p:graphicFrame>
        <p:nvGraphicFramePr>
          <p:cNvPr id="150" name="Tableau 1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559886"/>
              </p:ext>
            </p:extLst>
          </p:nvPr>
        </p:nvGraphicFramePr>
        <p:xfrm>
          <a:off x="3126922" y="7972086"/>
          <a:ext cx="4124584" cy="15546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24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Dinâmico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Criativo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Autônomo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Envolvido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91" name="Tableau 1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342326"/>
              </p:ext>
            </p:extLst>
          </p:nvPr>
        </p:nvGraphicFramePr>
        <p:xfrm>
          <a:off x="3126922" y="9677248"/>
          <a:ext cx="4124584" cy="7816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24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Inglês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Alemão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8" name="Étoile à 8 branches 117"/>
          <p:cNvSpPr/>
          <p:nvPr/>
        </p:nvSpPr>
        <p:spPr>
          <a:xfrm>
            <a:off x="5643176" y="6405571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9" name="Étoile à 8 branches 118"/>
          <p:cNvSpPr/>
          <p:nvPr/>
        </p:nvSpPr>
        <p:spPr>
          <a:xfrm>
            <a:off x="5795576" y="6405571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0" name="Étoile à 8 branches 119"/>
          <p:cNvSpPr/>
          <p:nvPr/>
        </p:nvSpPr>
        <p:spPr>
          <a:xfrm>
            <a:off x="5939744" y="6405571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1" name="Étoile à 8 branches 120"/>
          <p:cNvSpPr/>
          <p:nvPr/>
        </p:nvSpPr>
        <p:spPr>
          <a:xfrm>
            <a:off x="6090777" y="6405571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Étoile à 8 branches 121"/>
          <p:cNvSpPr/>
          <p:nvPr/>
        </p:nvSpPr>
        <p:spPr>
          <a:xfrm>
            <a:off x="5499008" y="6405571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3" name="Étoile à 8 branches 122"/>
          <p:cNvSpPr/>
          <p:nvPr/>
        </p:nvSpPr>
        <p:spPr>
          <a:xfrm>
            <a:off x="6387345" y="6407781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4" name="Étoile à 8 branches 123"/>
          <p:cNvSpPr/>
          <p:nvPr/>
        </p:nvSpPr>
        <p:spPr>
          <a:xfrm>
            <a:off x="6539745" y="6407781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5" name="Étoile à 8 branches 124"/>
          <p:cNvSpPr/>
          <p:nvPr/>
        </p:nvSpPr>
        <p:spPr>
          <a:xfrm>
            <a:off x="6683913" y="6407781"/>
            <a:ext cx="144168" cy="143325"/>
          </a:xfrm>
          <a:prstGeom prst="star8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6" name="Étoile à 8 branches 125"/>
          <p:cNvSpPr/>
          <p:nvPr/>
        </p:nvSpPr>
        <p:spPr>
          <a:xfrm>
            <a:off x="6834946" y="6407781"/>
            <a:ext cx="144168" cy="143325"/>
          </a:xfrm>
          <a:prstGeom prst="star8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7" name="Étoile à 8 branches 126"/>
          <p:cNvSpPr/>
          <p:nvPr/>
        </p:nvSpPr>
        <p:spPr>
          <a:xfrm>
            <a:off x="6243177" y="6407781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Étoile à 8 branches 127"/>
          <p:cNvSpPr/>
          <p:nvPr/>
        </p:nvSpPr>
        <p:spPr>
          <a:xfrm>
            <a:off x="5651408" y="6798243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Étoile à 8 branches 128"/>
          <p:cNvSpPr/>
          <p:nvPr/>
        </p:nvSpPr>
        <p:spPr>
          <a:xfrm>
            <a:off x="5803808" y="6798243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Étoile à 8 branches 129"/>
          <p:cNvSpPr/>
          <p:nvPr/>
        </p:nvSpPr>
        <p:spPr>
          <a:xfrm>
            <a:off x="5947976" y="6798243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Étoile à 8 branches 130"/>
          <p:cNvSpPr/>
          <p:nvPr/>
        </p:nvSpPr>
        <p:spPr>
          <a:xfrm>
            <a:off x="6099009" y="6798243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Étoile à 8 branches 131"/>
          <p:cNvSpPr/>
          <p:nvPr/>
        </p:nvSpPr>
        <p:spPr>
          <a:xfrm>
            <a:off x="5507240" y="6798243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Étoile à 8 branches 132"/>
          <p:cNvSpPr/>
          <p:nvPr/>
        </p:nvSpPr>
        <p:spPr>
          <a:xfrm>
            <a:off x="6395577" y="6800453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Étoile à 8 branches 133"/>
          <p:cNvSpPr/>
          <p:nvPr/>
        </p:nvSpPr>
        <p:spPr>
          <a:xfrm>
            <a:off x="6547977" y="6800453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Étoile à 8 branches 134"/>
          <p:cNvSpPr/>
          <p:nvPr/>
        </p:nvSpPr>
        <p:spPr>
          <a:xfrm>
            <a:off x="6692145" y="6800453"/>
            <a:ext cx="144168" cy="143325"/>
          </a:xfrm>
          <a:prstGeom prst="star8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6" name="Étoile à 8 branches 135"/>
          <p:cNvSpPr/>
          <p:nvPr/>
        </p:nvSpPr>
        <p:spPr>
          <a:xfrm>
            <a:off x="6843178" y="6800453"/>
            <a:ext cx="144168" cy="143325"/>
          </a:xfrm>
          <a:prstGeom prst="star8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7" name="Étoile à 8 branches 136"/>
          <p:cNvSpPr/>
          <p:nvPr/>
        </p:nvSpPr>
        <p:spPr>
          <a:xfrm>
            <a:off x="6251409" y="6800453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8" name="Étoile à 8 branches 137"/>
          <p:cNvSpPr/>
          <p:nvPr/>
        </p:nvSpPr>
        <p:spPr>
          <a:xfrm>
            <a:off x="5643176" y="7196406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9" name="Étoile à 8 branches 138"/>
          <p:cNvSpPr/>
          <p:nvPr/>
        </p:nvSpPr>
        <p:spPr>
          <a:xfrm>
            <a:off x="5795576" y="7196406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Étoile à 8 branches 139"/>
          <p:cNvSpPr/>
          <p:nvPr/>
        </p:nvSpPr>
        <p:spPr>
          <a:xfrm>
            <a:off x="5939744" y="7196406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1" name="Étoile à 8 branches 140"/>
          <p:cNvSpPr/>
          <p:nvPr/>
        </p:nvSpPr>
        <p:spPr>
          <a:xfrm>
            <a:off x="6090777" y="7196406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2" name="Étoile à 8 branches 141"/>
          <p:cNvSpPr/>
          <p:nvPr/>
        </p:nvSpPr>
        <p:spPr>
          <a:xfrm>
            <a:off x="5499008" y="7196406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3" name="Étoile à 8 branches 142"/>
          <p:cNvSpPr/>
          <p:nvPr/>
        </p:nvSpPr>
        <p:spPr>
          <a:xfrm>
            <a:off x="6387345" y="7198616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4" name="Étoile à 8 branches 143"/>
          <p:cNvSpPr/>
          <p:nvPr/>
        </p:nvSpPr>
        <p:spPr>
          <a:xfrm>
            <a:off x="6539745" y="7198616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5" name="Étoile à 8 branches 144"/>
          <p:cNvSpPr/>
          <p:nvPr/>
        </p:nvSpPr>
        <p:spPr>
          <a:xfrm>
            <a:off x="6683913" y="7198616"/>
            <a:ext cx="144168" cy="143325"/>
          </a:xfrm>
          <a:prstGeom prst="star8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Étoile à 8 branches 145"/>
          <p:cNvSpPr/>
          <p:nvPr/>
        </p:nvSpPr>
        <p:spPr>
          <a:xfrm>
            <a:off x="6834946" y="7198616"/>
            <a:ext cx="144168" cy="143325"/>
          </a:xfrm>
          <a:prstGeom prst="star8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7" name="Étoile à 8 branches 146"/>
          <p:cNvSpPr/>
          <p:nvPr/>
        </p:nvSpPr>
        <p:spPr>
          <a:xfrm>
            <a:off x="6243177" y="7198616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0" name="Étoile à 8 branches 209"/>
          <p:cNvSpPr/>
          <p:nvPr/>
        </p:nvSpPr>
        <p:spPr>
          <a:xfrm>
            <a:off x="5643176" y="7595942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1" name="Étoile à 8 branches 210"/>
          <p:cNvSpPr/>
          <p:nvPr/>
        </p:nvSpPr>
        <p:spPr>
          <a:xfrm>
            <a:off x="5795576" y="7595942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2" name="Étoile à 8 branches 211"/>
          <p:cNvSpPr/>
          <p:nvPr/>
        </p:nvSpPr>
        <p:spPr>
          <a:xfrm>
            <a:off x="5939744" y="7595942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3" name="Étoile à 8 branches 212"/>
          <p:cNvSpPr/>
          <p:nvPr/>
        </p:nvSpPr>
        <p:spPr>
          <a:xfrm>
            <a:off x="6090777" y="7595942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4" name="Étoile à 8 branches 213"/>
          <p:cNvSpPr/>
          <p:nvPr/>
        </p:nvSpPr>
        <p:spPr>
          <a:xfrm>
            <a:off x="5499008" y="7595942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5" name="Étoile à 8 branches 214"/>
          <p:cNvSpPr/>
          <p:nvPr/>
        </p:nvSpPr>
        <p:spPr>
          <a:xfrm>
            <a:off x="6387345" y="7598152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6" name="Étoile à 8 branches 215"/>
          <p:cNvSpPr/>
          <p:nvPr/>
        </p:nvSpPr>
        <p:spPr>
          <a:xfrm>
            <a:off x="6539745" y="7598152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7" name="Étoile à 8 branches 216"/>
          <p:cNvSpPr/>
          <p:nvPr/>
        </p:nvSpPr>
        <p:spPr>
          <a:xfrm>
            <a:off x="6683913" y="7598152"/>
            <a:ext cx="144168" cy="143325"/>
          </a:xfrm>
          <a:prstGeom prst="star8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8" name="Étoile à 8 branches 217"/>
          <p:cNvSpPr/>
          <p:nvPr/>
        </p:nvSpPr>
        <p:spPr>
          <a:xfrm>
            <a:off x="6834946" y="7598152"/>
            <a:ext cx="144168" cy="143325"/>
          </a:xfrm>
          <a:prstGeom prst="star8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9" name="Étoile à 8 branches 218"/>
          <p:cNvSpPr/>
          <p:nvPr/>
        </p:nvSpPr>
        <p:spPr>
          <a:xfrm>
            <a:off x="6243177" y="7598152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0" name="Étoile à 8 branches 219"/>
          <p:cNvSpPr/>
          <p:nvPr/>
        </p:nvSpPr>
        <p:spPr>
          <a:xfrm>
            <a:off x="5634944" y="8088842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1" name="Étoile à 8 branches 220"/>
          <p:cNvSpPr/>
          <p:nvPr/>
        </p:nvSpPr>
        <p:spPr>
          <a:xfrm>
            <a:off x="5787344" y="8088842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2" name="Étoile à 8 branches 221"/>
          <p:cNvSpPr/>
          <p:nvPr/>
        </p:nvSpPr>
        <p:spPr>
          <a:xfrm>
            <a:off x="5931512" y="8088842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3" name="Étoile à 8 branches 222"/>
          <p:cNvSpPr/>
          <p:nvPr/>
        </p:nvSpPr>
        <p:spPr>
          <a:xfrm>
            <a:off x="6082545" y="8088842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4" name="Étoile à 8 branches 223"/>
          <p:cNvSpPr/>
          <p:nvPr/>
        </p:nvSpPr>
        <p:spPr>
          <a:xfrm>
            <a:off x="5490776" y="8088842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5" name="Étoile à 8 branches 224"/>
          <p:cNvSpPr/>
          <p:nvPr/>
        </p:nvSpPr>
        <p:spPr>
          <a:xfrm>
            <a:off x="6379113" y="8091052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6" name="Étoile à 8 branches 225"/>
          <p:cNvSpPr/>
          <p:nvPr/>
        </p:nvSpPr>
        <p:spPr>
          <a:xfrm>
            <a:off x="6531513" y="8091052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7" name="Étoile à 8 branches 226"/>
          <p:cNvSpPr/>
          <p:nvPr/>
        </p:nvSpPr>
        <p:spPr>
          <a:xfrm>
            <a:off x="6675681" y="8091052"/>
            <a:ext cx="144168" cy="143325"/>
          </a:xfrm>
          <a:prstGeom prst="star8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8" name="Étoile à 8 branches 227"/>
          <p:cNvSpPr/>
          <p:nvPr/>
        </p:nvSpPr>
        <p:spPr>
          <a:xfrm>
            <a:off x="6826714" y="8091052"/>
            <a:ext cx="144168" cy="143325"/>
          </a:xfrm>
          <a:prstGeom prst="star8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9" name="Étoile à 8 branches 228"/>
          <p:cNvSpPr/>
          <p:nvPr/>
        </p:nvSpPr>
        <p:spPr>
          <a:xfrm>
            <a:off x="6234945" y="8091052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0" name="Étoile à 8 branches 229"/>
          <p:cNvSpPr/>
          <p:nvPr/>
        </p:nvSpPr>
        <p:spPr>
          <a:xfrm>
            <a:off x="5643176" y="8481514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1" name="Étoile à 8 branches 230"/>
          <p:cNvSpPr/>
          <p:nvPr/>
        </p:nvSpPr>
        <p:spPr>
          <a:xfrm>
            <a:off x="5795576" y="8481514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2" name="Étoile à 8 branches 251"/>
          <p:cNvSpPr/>
          <p:nvPr/>
        </p:nvSpPr>
        <p:spPr>
          <a:xfrm>
            <a:off x="5939744" y="8481514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3" name="Étoile à 8 branches 252"/>
          <p:cNvSpPr/>
          <p:nvPr/>
        </p:nvSpPr>
        <p:spPr>
          <a:xfrm>
            <a:off x="6090777" y="8481514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4" name="Étoile à 8 branches 253"/>
          <p:cNvSpPr/>
          <p:nvPr/>
        </p:nvSpPr>
        <p:spPr>
          <a:xfrm>
            <a:off x="5499008" y="8481514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5" name="Étoile à 8 branches 254"/>
          <p:cNvSpPr/>
          <p:nvPr/>
        </p:nvSpPr>
        <p:spPr>
          <a:xfrm>
            <a:off x="6387345" y="8483724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6" name="Étoile à 8 branches 255"/>
          <p:cNvSpPr/>
          <p:nvPr/>
        </p:nvSpPr>
        <p:spPr>
          <a:xfrm>
            <a:off x="6539745" y="8483724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7" name="Étoile à 8 branches 256"/>
          <p:cNvSpPr/>
          <p:nvPr/>
        </p:nvSpPr>
        <p:spPr>
          <a:xfrm>
            <a:off x="6683913" y="8483724"/>
            <a:ext cx="144168" cy="143325"/>
          </a:xfrm>
          <a:prstGeom prst="star8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8" name="Étoile à 8 branches 257"/>
          <p:cNvSpPr/>
          <p:nvPr/>
        </p:nvSpPr>
        <p:spPr>
          <a:xfrm>
            <a:off x="6834946" y="8483724"/>
            <a:ext cx="144168" cy="143325"/>
          </a:xfrm>
          <a:prstGeom prst="star8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9" name="Étoile à 8 branches 258"/>
          <p:cNvSpPr/>
          <p:nvPr/>
        </p:nvSpPr>
        <p:spPr>
          <a:xfrm>
            <a:off x="6243177" y="8483724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0" name="Étoile à 8 branches 259"/>
          <p:cNvSpPr/>
          <p:nvPr/>
        </p:nvSpPr>
        <p:spPr>
          <a:xfrm>
            <a:off x="5634944" y="8879677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1" name="Étoile à 8 branches 260"/>
          <p:cNvSpPr/>
          <p:nvPr/>
        </p:nvSpPr>
        <p:spPr>
          <a:xfrm>
            <a:off x="5787344" y="8879677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2" name="Étoile à 8 branches 261"/>
          <p:cNvSpPr/>
          <p:nvPr/>
        </p:nvSpPr>
        <p:spPr>
          <a:xfrm>
            <a:off x="5931512" y="8879677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3" name="Étoile à 8 branches 262"/>
          <p:cNvSpPr/>
          <p:nvPr/>
        </p:nvSpPr>
        <p:spPr>
          <a:xfrm>
            <a:off x="6082545" y="8879677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4" name="Étoile à 8 branches 263"/>
          <p:cNvSpPr/>
          <p:nvPr/>
        </p:nvSpPr>
        <p:spPr>
          <a:xfrm>
            <a:off x="5490776" y="8879677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5" name="Étoile à 8 branches 264"/>
          <p:cNvSpPr/>
          <p:nvPr/>
        </p:nvSpPr>
        <p:spPr>
          <a:xfrm>
            <a:off x="6379113" y="8881887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6" name="Étoile à 8 branches 265"/>
          <p:cNvSpPr/>
          <p:nvPr/>
        </p:nvSpPr>
        <p:spPr>
          <a:xfrm>
            <a:off x="6531513" y="8881887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7" name="Étoile à 8 branches 266"/>
          <p:cNvSpPr/>
          <p:nvPr/>
        </p:nvSpPr>
        <p:spPr>
          <a:xfrm>
            <a:off x="6675681" y="8881887"/>
            <a:ext cx="144168" cy="143325"/>
          </a:xfrm>
          <a:prstGeom prst="star8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8" name="Étoile à 8 branches 267"/>
          <p:cNvSpPr/>
          <p:nvPr/>
        </p:nvSpPr>
        <p:spPr>
          <a:xfrm>
            <a:off x="6826714" y="8881887"/>
            <a:ext cx="144168" cy="143325"/>
          </a:xfrm>
          <a:prstGeom prst="star8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9" name="Étoile à 8 branches 268"/>
          <p:cNvSpPr/>
          <p:nvPr/>
        </p:nvSpPr>
        <p:spPr>
          <a:xfrm>
            <a:off x="6234945" y="8881887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0" name="Étoile à 8 branches 269"/>
          <p:cNvSpPr/>
          <p:nvPr/>
        </p:nvSpPr>
        <p:spPr>
          <a:xfrm>
            <a:off x="5634944" y="9279213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1" name="Étoile à 8 branches 270"/>
          <p:cNvSpPr/>
          <p:nvPr/>
        </p:nvSpPr>
        <p:spPr>
          <a:xfrm>
            <a:off x="5787344" y="9279213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2" name="Étoile à 8 branches 271"/>
          <p:cNvSpPr/>
          <p:nvPr/>
        </p:nvSpPr>
        <p:spPr>
          <a:xfrm>
            <a:off x="5931512" y="9279213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3" name="Étoile à 8 branches 272"/>
          <p:cNvSpPr/>
          <p:nvPr/>
        </p:nvSpPr>
        <p:spPr>
          <a:xfrm>
            <a:off x="6082545" y="9279213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4" name="Étoile à 8 branches 273"/>
          <p:cNvSpPr/>
          <p:nvPr/>
        </p:nvSpPr>
        <p:spPr>
          <a:xfrm>
            <a:off x="5490776" y="9279213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5" name="Étoile à 8 branches 274"/>
          <p:cNvSpPr/>
          <p:nvPr/>
        </p:nvSpPr>
        <p:spPr>
          <a:xfrm>
            <a:off x="6379113" y="9281423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6" name="Étoile à 8 branches 275"/>
          <p:cNvSpPr/>
          <p:nvPr/>
        </p:nvSpPr>
        <p:spPr>
          <a:xfrm>
            <a:off x="6531513" y="9281423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7" name="Étoile à 8 branches 276"/>
          <p:cNvSpPr/>
          <p:nvPr/>
        </p:nvSpPr>
        <p:spPr>
          <a:xfrm>
            <a:off x="6675681" y="9281423"/>
            <a:ext cx="144168" cy="143325"/>
          </a:xfrm>
          <a:prstGeom prst="star8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8" name="Étoile à 8 branches 277"/>
          <p:cNvSpPr/>
          <p:nvPr/>
        </p:nvSpPr>
        <p:spPr>
          <a:xfrm>
            <a:off x="6826714" y="9281423"/>
            <a:ext cx="144168" cy="143325"/>
          </a:xfrm>
          <a:prstGeom prst="star8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9" name="Étoile à 8 branches 278"/>
          <p:cNvSpPr/>
          <p:nvPr/>
        </p:nvSpPr>
        <p:spPr>
          <a:xfrm>
            <a:off x="6234945" y="9281423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0" name="Étoile à 8 branches 279"/>
          <p:cNvSpPr/>
          <p:nvPr/>
        </p:nvSpPr>
        <p:spPr>
          <a:xfrm>
            <a:off x="5626712" y="9800945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1" name="Étoile à 8 branches 280"/>
          <p:cNvSpPr/>
          <p:nvPr/>
        </p:nvSpPr>
        <p:spPr>
          <a:xfrm>
            <a:off x="5779112" y="9800945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2" name="Étoile à 8 branches 281"/>
          <p:cNvSpPr/>
          <p:nvPr/>
        </p:nvSpPr>
        <p:spPr>
          <a:xfrm>
            <a:off x="5923280" y="9800945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3" name="Étoile à 8 branches 282"/>
          <p:cNvSpPr/>
          <p:nvPr/>
        </p:nvSpPr>
        <p:spPr>
          <a:xfrm>
            <a:off x="6074313" y="9800945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4" name="Étoile à 8 branches 283"/>
          <p:cNvSpPr/>
          <p:nvPr/>
        </p:nvSpPr>
        <p:spPr>
          <a:xfrm>
            <a:off x="5482544" y="9800945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5" name="Étoile à 8 branches 284"/>
          <p:cNvSpPr/>
          <p:nvPr/>
        </p:nvSpPr>
        <p:spPr>
          <a:xfrm>
            <a:off x="6370881" y="9803155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6" name="Étoile à 8 branches 285"/>
          <p:cNvSpPr/>
          <p:nvPr/>
        </p:nvSpPr>
        <p:spPr>
          <a:xfrm>
            <a:off x="6523281" y="9803155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7" name="Étoile à 8 branches 286"/>
          <p:cNvSpPr/>
          <p:nvPr/>
        </p:nvSpPr>
        <p:spPr>
          <a:xfrm>
            <a:off x="6667449" y="9803155"/>
            <a:ext cx="144168" cy="143325"/>
          </a:xfrm>
          <a:prstGeom prst="star8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8" name="Étoile à 8 branches 287"/>
          <p:cNvSpPr/>
          <p:nvPr/>
        </p:nvSpPr>
        <p:spPr>
          <a:xfrm>
            <a:off x="6818482" y="9803155"/>
            <a:ext cx="144168" cy="143325"/>
          </a:xfrm>
          <a:prstGeom prst="star8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9" name="Étoile à 8 branches 288"/>
          <p:cNvSpPr/>
          <p:nvPr/>
        </p:nvSpPr>
        <p:spPr>
          <a:xfrm>
            <a:off x="6226713" y="9803155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0" name="Étoile à 8 branches 289"/>
          <p:cNvSpPr/>
          <p:nvPr/>
        </p:nvSpPr>
        <p:spPr>
          <a:xfrm>
            <a:off x="5626712" y="10200481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1" name="Étoile à 8 branches 290"/>
          <p:cNvSpPr/>
          <p:nvPr/>
        </p:nvSpPr>
        <p:spPr>
          <a:xfrm>
            <a:off x="5779112" y="10200481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2" name="Étoile à 8 branches 291"/>
          <p:cNvSpPr/>
          <p:nvPr/>
        </p:nvSpPr>
        <p:spPr>
          <a:xfrm>
            <a:off x="5923280" y="10200481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3" name="Étoile à 8 branches 292"/>
          <p:cNvSpPr/>
          <p:nvPr/>
        </p:nvSpPr>
        <p:spPr>
          <a:xfrm>
            <a:off x="6074313" y="10200481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4" name="Étoile à 8 branches 293"/>
          <p:cNvSpPr/>
          <p:nvPr/>
        </p:nvSpPr>
        <p:spPr>
          <a:xfrm>
            <a:off x="5482544" y="10200481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5" name="Étoile à 8 branches 294"/>
          <p:cNvSpPr/>
          <p:nvPr/>
        </p:nvSpPr>
        <p:spPr>
          <a:xfrm>
            <a:off x="6370881" y="10202691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6" name="Étoile à 8 branches 295"/>
          <p:cNvSpPr/>
          <p:nvPr/>
        </p:nvSpPr>
        <p:spPr>
          <a:xfrm>
            <a:off x="6523281" y="10202691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7" name="Étoile à 8 branches 296"/>
          <p:cNvSpPr/>
          <p:nvPr/>
        </p:nvSpPr>
        <p:spPr>
          <a:xfrm>
            <a:off x="6667449" y="10202691"/>
            <a:ext cx="144168" cy="143325"/>
          </a:xfrm>
          <a:prstGeom prst="star8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8" name="Étoile à 8 branches 297"/>
          <p:cNvSpPr/>
          <p:nvPr/>
        </p:nvSpPr>
        <p:spPr>
          <a:xfrm>
            <a:off x="6818482" y="10202691"/>
            <a:ext cx="144168" cy="143325"/>
          </a:xfrm>
          <a:prstGeom prst="star8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9" name="Étoile à 8 branches 298"/>
          <p:cNvSpPr/>
          <p:nvPr/>
        </p:nvSpPr>
        <p:spPr>
          <a:xfrm>
            <a:off x="6226713" y="10202691"/>
            <a:ext cx="144168" cy="143325"/>
          </a:xfrm>
          <a:prstGeom prst="star8">
            <a:avLst/>
          </a:prstGeom>
          <a:solidFill>
            <a:srgbClr val="4242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 descr="Fotolia_62343981_X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6833" b="20452"/>
          <a:stretch/>
        </p:blipFill>
        <p:spPr>
          <a:xfrm>
            <a:off x="679653" y="86981"/>
            <a:ext cx="1675102" cy="1663011"/>
          </a:xfrm>
          <a:prstGeom prst="hexagon">
            <a:avLst/>
          </a:prstGeom>
        </p:spPr>
      </p:pic>
    </p:spTree>
    <p:extLst>
      <p:ext uri="{BB962C8B-B14F-4D97-AF65-F5344CB8AC3E}">
        <p14:creationId xmlns:p14="http://schemas.microsoft.com/office/powerpoint/2010/main" val="3134404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14125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500</Words>
  <Application>Microsoft Macintosh PowerPoint</Application>
  <PresentationFormat>Personnalisé</PresentationFormat>
  <Paragraphs>70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62</dc:title>
  <dc:subject/>
  <dc:creator>www.exemplodecv.com</dc:creator>
  <cp:keywords/>
  <dc:description/>
  <cp:lastModifiedBy>Axel Maille</cp:lastModifiedBy>
  <cp:revision>22</cp:revision>
  <dcterms:created xsi:type="dcterms:W3CDTF">2014-11-28T06:43:09Z</dcterms:created>
  <dcterms:modified xsi:type="dcterms:W3CDTF">2020-12-28T13:03:23Z</dcterms:modified>
  <cp:category/>
</cp:coreProperties>
</file>