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56" r:id="rId2"/>
    <p:sldId id="258" r:id="rId3"/>
  </p:sldIdLst>
  <p:sldSz cx="7562850" cy="10688638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6B38E68-F182-B343-B856-7B35945015B8}" v="35" dt="2020-08-07T13:12:51.43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77" d="100"/>
          <a:sy n="77" d="100"/>
        </p:scale>
        <p:origin x="3568" y="216"/>
      </p:cViewPr>
      <p:guideLst>
        <p:guide orient="horz" pos="3367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xel Maille" userId="065ad68c099279a8" providerId="LiveId" clId="{56B38E68-F182-B343-B856-7B35945015B8}"/>
    <pc:docChg chg="undo custSel modSld">
      <pc:chgData name="Axel Maille" userId="065ad68c099279a8" providerId="LiveId" clId="{56B38E68-F182-B343-B856-7B35945015B8}" dt="2020-08-07T13:12:51.434" v="148"/>
      <pc:docMkLst>
        <pc:docMk/>
      </pc:docMkLst>
      <pc:sldChg chg="modSp mod">
        <pc:chgData name="Axel Maille" userId="065ad68c099279a8" providerId="LiveId" clId="{56B38E68-F182-B343-B856-7B35945015B8}" dt="2020-08-07T13:12:51.434" v="148"/>
        <pc:sldMkLst>
          <pc:docMk/>
          <pc:sldMk cId="756305136" sldId="256"/>
        </pc:sldMkLst>
        <pc:spChg chg="mod">
          <ac:chgData name="Axel Maille" userId="065ad68c099279a8" providerId="LiveId" clId="{56B38E68-F182-B343-B856-7B35945015B8}" dt="2020-08-07T13:12:51.434" v="148"/>
          <ac:spMkLst>
            <pc:docMk/>
            <pc:sldMk cId="756305136" sldId="256"/>
            <ac:spMk id="5" creationId="{00000000-0000-0000-0000-000000000000}"/>
          </ac:spMkLst>
        </pc:spChg>
        <pc:spChg chg="mod">
          <ac:chgData name="Axel Maille" userId="065ad68c099279a8" providerId="LiveId" clId="{56B38E68-F182-B343-B856-7B35945015B8}" dt="2020-08-07T13:11:30.878" v="116" actId="20577"/>
          <ac:spMkLst>
            <pc:docMk/>
            <pc:sldMk cId="756305136" sldId="256"/>
            <ac:spMk id="6" creationId="{00000000-0000-0000-0000-000000000000}"/>
          </ac:spMkLst>
        </pc:spChg>
        <pc:spChg chg="mod">
          <ac:chgData name="Axel Maille" userId="065ad68c099279a8" providerId="LiveId" clId="{56B38E68-F182-B343-B856-7B35945015B8}" dt="2020-08-07T13:11:49.442" v="119" actId="121"/>
          <ac:spMkLst>
            <pc:docMk/>
            <pc:sldMk cId="756305136" sldId="256"/>
            <ac:spMk id="7" creationId="{00000000-0000-0000-0000-000000000000}"/>
          </ac:spMkLst>
        </pc:spChg>
        <pc:spChg chg="mod">
          <ac:chgData name="Axel Maille" userId="065ad68c099279a8" providerId="LiveId" clId="{56B38E68-F182-B343-B856-7B35945015B8}" dt="2020-08-07T13:11:19.441" v="110" actId="108"/>
          <ac:spMkLst>
            <pc:docMk/>
            <pc:sldMk cId="756305136" sldId="256"/>
            <ac:spMk id="8" creationId="{00000000-0000-0000-0000-000000000000}"/>
          </ac:spMkLst>
        </pc:spChg>
        <pc:spChg chg="mod">
          <ac:chgData name="Axel Maille" userId="065ad68c099279a8" providerId="LiveId" clId="{56B38E68-F182-B343-B856-7B35945015B8}" dt="2020-08-07T13:06:59.529" v="39" actId="6549"/>
          <ac:spMkLst>
            <pc:docMk/>
            <pc:sldMk cId="756305136" sldId="256"/>
            <ac:spMk id="13" creationId="{00000000-0000-0000-0000-000000000000}"/>
          </ac:spMkLst>
        </pc:spChg>
        <pc:spChg chg="mod">
          <ac:chgData name="Axel Maille" userId="065ad68c099279a8" providerId="LiveId" clId="{56B38E68-F182-B343-B856-7B35945015B8}" dt="2020-08-07T13:10:47.899" v="106" actId="20577"/>
          <ac:spMkLst>
            <pc:docMk/>
            <pc:sldMk cId="756305136" sldId="256"/>
            <ac:spMk id="14" creationId="{00000000-0000-0000-0000-000000000000}"/>
          </ac:spMkLst>
        </pc:spChg>
        <pc:spChg chg="mod">
          <ac:chgData name="Axel Maille" userId="065ad68c099279a8" providerId="LiveId" clId="{56B38E68-F182-B343-B856-7B35945015B8}" dt="2020-08-07T13:06:05.947" v="35" actId="20577"/>
          <ac:spMkLst>
            <pc:docMk/>
            <pc:sldMk cId="756305136" sldId="256"/>
            <ac:spMk id="118" creationId="{00000000-0000-0000-0000-000000000000}"/>
          </ac:spMkLst>
        </pc:spChg>
        <pc:spChg chg="mod">
          <ac:chgData name="Axel Maille" userId="065ad68c099279a8" providerId="LiveId" clId="{56B38E68-F182-B343-B856-7B35945015B8}" dt="2020-08-07T13:06:43.849" v="36"/>
          <ac:spMkLst>
            <pc:docMk/>
            <pc:sldMk cId="756305136" sldId="256"/>
            <ac:spMk id="170" creationId="{00000000-0000-0000-0000-000000000000}"/>
          </ac:spMkLst>
        </pc:spChg>
        <pc:graphicFrameChg chg="mod modGraphic">
          <ac:chgData name="Axel Maille" userId="065ad68c099279a8" providerId="LiveId" clId="{56B38E68-F182-B343-B856-7B35945015B8}" dt="2020-08-07T13:11:17.487" v="109"/>
          <ac:graphicFrameMkLst>
            <pc:docMk/>
            <pc:sldMk cId="756305136" sldId="256"/>
            <ac:graphicFrameMk id="11" creationId="{00000000-0000-0000-0000-000000000000}"/>
          </ac:graphicFrameMkLst>
        </pc:graphicFrameChg>
        <pc:graphicFrameChg chg="mod modGraphic">
          <ac:chgData name="Axel Maille" userId="065ad68c099279a8" providerId="LiveId" clId="{56B38E68-F182-B343-B856-7B35945015B8}" dt="2020-08-07T13:12:12.072" v="126"/>
          <ac:graphicFrameMkLst>
            <pc:docMk/>
            <pc:sldMk cId="756305136" sldId="256"/>
            <ac:graphicFrameMk id="12" creationId="{00000000-0000-0000-0000-000000000000}"/>
          </ac:graphicFrameMkLst>
        </pc:graphicFrameChg>
        <pc:graphicFrameChg chg="mod modGraphic">
          <ac:chgData name="Axel Maille" userId="065ad68c099279a8" providerId="LiveId" clId="{56B38E68-F182-B343-B856-7B35945015B8}" dt="2020-08-07T13:10:13.158" v="100"/>
          <ac:graphicFrameMkLst>
            <pc:docMk/>
            <pc:sldMk cId="756305136" sldId="256"/>
            <ac:graphicFrameMk id="15" creationId="{00000000-0000-0000-0000-000000000000}"/>
          </ac:graphicFrameMkLst>
        </pc:graphicFrameChg>
        <pc:graphicFrameChg chg="mod modGraphic">
          <ac:chgData name="Axel Maille" userId="065ad68c099279a8" providerId="LiveId" clId="{56B38E68-F182-B343-B856-7B35945015B8}" dt="2020-08-07T13:10:14.907" v="101" actId="108"/>
          <ac:graphicFrameMkLst>
            <pc:docMk/>
            <pc:sldMk cId="756305136" sldId="256"/>
            <ac:graphicFrameMk id="16" creationId="{00000000-0000-0000-0000-000000000000}"/>
          </ac:graphicFrameMkLst>
        </pc:graphicFrameChg>
        <pc:graphicFrameChg chg="mod">
          <ac:chgData name="Axel Maille" userId="065ad68c099279a8" providerId="LiveId" clId="{56B38E68-F182-B343-B856-7B35945015B8}" dt="2020-08-07T13:10:09.164" v="98"/>
          <ac:graphicFrameMkLst>
            <pc:docMk/>
            <pc:sldMk cId="756305136" sldId="256"/>
            <ac:graphicFrameMk id="17" creationId="{00000000-0000-0000-0000-000000000000}"/>
          </ac:graphicFrameMkLst>
        </pc:graphicFrameChg>
        <pc:graphicFrameChg chg="mod">
          <ac:chgData name="Axel Maille" userId="065ad68c099279a8" providerId="LiveId" clId="{56B38E68-F182-B343-B856-7B35945015B8}" dt="2020-08-07T13:09:17.679" v="80"/>
          <ac:graphicFrameMkLst>
            <pc:docMk/>
            <pc:sldMk cId="756305136" sldId="256"/>
            <ac:graphicFrameMk id="169" creationId="{00000000-0000-0000-0000-000000000000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EE1F23-FB50-2948-92B9-B5D353692CBB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336800" y="1143000"/>
            <a:ext cx="2184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81C04F-B655-5B4E-8F96-15436E60B92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344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81C04F-B655-5B4E-8F96-15436E60B922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32805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67214" y="3320407"/>
            <a:ext cx="6428423" cy="229112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34428" y="6056895"/>
            <a:ext cx="5293995" cy="27315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B2427-E0D9-8447-AD44-8DB0F1ACD5BE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C6274-BFFA-E14B-94CB-453DF6958F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1160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B2427-E0D9-8447-AD44-8DB0F1ACD5BE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C6274-BFFA-E14B-94CB-453DF6958F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71368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535084" y="668040"/>
            <a:ext cx="1407530" cy="14214405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12493" y="668040"/>
            <a:ext cx="4096544" cy="1421440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B2427-E0D9-8447-AD44-8DB0F1ACD5BE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C6274-BFFA-E14B-94CB-453DF6958F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1896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B2427-E0D9-8447-AD44-8DB0F1ACD5BE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C6274-BFFA-E14B-94CB-453DF6958F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3947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7413" y="6868441"/>
            <a:ext cx="6428423" cy="212288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97413" y="4530301"/>
            <a:ext cx="6428423" cy="23381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B2427-E0D9-8447-AD44-8DB0F1ACD5BE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C6274-BFFA-E14B-94CB-453DF6958F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8201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12493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190577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B2427-E0D9-8447-AD44-8DB0F1ACD5BE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C6274-BFFA-E14B-94CB-453DF6958F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7248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392573"/>
            <a:ext cx="3341572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78143" y="3389684"/>
            <a:ext cx="3341572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841823" y="2392573"/>
            <a:ext cx="3342885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841823" y="3389684"/>
            <a:ext cx="3342885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B2427-E0D9-8447-AD44-8DB0F1ACD5BE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C6274-BFFA-E14B-94CB-453DF6958F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13548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B2427-E0D9-8447-AD44-8DB0F1ACD5BE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C6274-BFFA-E14B-94CB-453DF6958F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46877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B2427-E0D9-8447-AD44-8DB0F1ACD5BE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C6274-BFFA-E14B-94CB-453DF6958F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3305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5566"/>
            <a:ext cx="2488126" cy="18111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956864" y="425567"/>
            <a:ext cx="4227843" cy="912245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78143" y="2236697"/>
            <a:ext cx="2488126" cy="73113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B2427-E0D9-8447-AD44-8DB0F1ACD5BE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C6274-BFFA-E14B-94CB-453DF6958F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0901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82372" y="7482047"/>
            <a:ext cx="4537710" cy="88329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482372" y="955049"/>
            <a:ext cx="4537710" cy="641318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482372" y="8365344"/>
            <a:ext cx="4537710" cy="12544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B2427-E0D9-8447-AD44-8DB0F1ACD5BE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C6274-BFFA-E14B-94CB-453DF6958F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6206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494016"/>
            <a:ext cx="6806565" cy="7054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3B2427-E0D9-8447-AD44-8DB0F1ACD5BE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EC6274-BFFA-E14B-94CB-453DF6958F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6380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xemplodecv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Fotolia_57254857_XS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14" b="5760"/>
          <a:stretch/>
        </p:blipFill>
        <p:spPr>
          <a:xfrm>
            <a:off x="2612151" y="92368"/>
            <a:ext cx="1815313" cy="1993219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4505728" y="185293"/>
            <a:ext cx="2938387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fr-FR" sz="1100" dirty="0"/>
              <a:t>JOB : </a:t>
            </a:r>
            <a:r>
              <a:rPr lang="en-US" sz="1100" dirty="0">
                <a:solidFill>
                  <a:srgbClr val="595959"/>
                </a:solidFill>
              </a:rPr>
              <a:t>CARGO</a:t>
            </a:r>
          </a:p>
          <a:p>
            <a:pPr>
              <a:spcAft>
                <a:spcPts val="600"/>
              </a:spcAft>
            </a:pPr>
            <a:r>
              <a:rPr lang="fr-FR" sz="1100" dirty="0"/>
              <a:t>TEL : 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06 05 06 04 05</a:t>
            </a:r>
          </a:p>
          <a:p>
            <a:pPr>
              <a:spcAft>
                <a:spcPts val="600"/>
              </a:spcAft>
            </a:pPr>
            <a:r>
              <a:rPr lang="fr-FR" sz="1100" dirty="0"/>
              <a:t>EMAIL : 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MAIL@MAIL.COM</a:t>
            </a:r>
            <a:endParaRPr lang="fr-FR" sz="1100" dirty="0"/>
          </a:p>
          <a:p>
            <a:pPr>
              <a:spcAft>
                <a:spcPts val="600"/>
              </a:spcAft>
            </a:pPr>
            <a:r>
              <a:rPr lang="fr-FR" sz="1100" dirty="0"/>
              <a:t>WEB : 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HTTP//WWW.SITE.COM</a:t>
            </a:r>
            <a:endParaRPr lang="fr-FR" sz="1100" dirty="0"/>
          </a:p>
          <a:p>
            <a:r>
              <a:rPr lang="fr-FR" sz="1100" dirty="0"/>
              <a:t>ENDERECEO : 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RUA/AVENIDA ... SAO PAULO – SP 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117727" y="197309"/>
            <a:ext cx="246344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2000" b="1" dirty="0">
                <a:latin typeface="Arial"/>
                <a:cs typeface="Arial"/>
              </a:rPr>
              <a:t>JUAN</a:t>
            </a:r>
          </a:p>
          <a:p>
            <a:pPr algn="r"/>
            <a:r>
              <a:rPr lang="fr-FR" sz="2400" b="1" dirty="0">
                <a:latin typeface="Arial"/>
                <a:cs typeface="Arial"/>
              </a:rPr>
              <a:t>MARTINEZ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190001" y="1069145"/>
            <a:ext cx="2391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PT" dirty="0"/>
              <a:t>TÍTULO DA POSIÇÃO DE PESQUISA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681430" y="2085587"/>
            <a:ext cx="588508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pt-BR" sz="1100" dirty="0">
                <a:solidFill>
                  <a:srgbClr val="7F7F7F"/>
                </a:solidFill>
                <a:cs typeface="Calibri"/>
              </a:rPr>
              <a:t>Descrever brevemente sua trajetória profissional, suas habilidades e competências chave para o cargo pretendido e seus objetivos de carreira. Esta é uma introdução à sua carta de apresentação.</a:t>
            </a:r>
          </a:p>
        </p:txBody>
      </p:sp>
      <p:cxnSp>
        <p:nvCxnSpPr>
          <p:cNvPr id="10" name="Connecteur droit 9"/>
          <p:cNvCxnSpPr/>
          <p:nvPr/>
        </p:nvCxnSpPr>
        <p:spPr>
          <a:xfrm>
            <a:off x="0" y="2731918"/>
            <a:ext cx="7562850" cy="0"/>
          </a:xfrm>
          <a:prstGeom prst="line">
            <a:avLst/>
          </a:prstGeom>
          <a:ln w="3175" cmpd="sng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Tableau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4652626"/>
              </p:ext>
            </p:extLst>
          </p:nvPr>
        </p:nvGraphicFramePr>
        <p:xfrm>
          <a:off x="190002" y="2944942"/>
          <a:ext cx="4123888" cy="19862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238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fr-FR" dirty="0"/>
                        <a:t>FORMACAO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100" kern="1200" dirty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CURSO</a:t>
                      </a:r>
                      <a:r>
                        <a:rPr lang="en-US" sz="1100" kern="1200" baseline="0" dirty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| </a:t>
                      </a:r>
                      <a:r>
                        <a:rPr lang="en-US" sz="11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2000 – 2003</a:t>
                      </a:r>
                      <a:endParaRPr lang="fr-FR" sz="1100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pt-BR" sz="1100" kern="1200" baseline="0" dirty="0">
                          <a:solidFill>
                            <a:srgbClr val="7F7F7F"/>
                          </a:solidFill>
                          <a:effectLst/>
                          <a:latin typeface="+mn-lt"/>
                          <a:cs typeface="Calibri"/>
                        </a:rPr>
                        <a:t>Descrever as características do curso: instituição, diploma obtido, etc</a:t>
                      </a:r>
                      <a:r>
                        <a:rPr lang="pt-BR" sz="1100" b="0" dirty="0">
                          <a:solidFill>
                            <a:srgbClr val="404040"/>
                          </a:solidFill>
                          <a:effectLst/>
                          <a:latin typeface="+mn-lt"/>
                          <a:cs typeface="Calibri"/>
                        </a:rPr>
                        <a:t>.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en-GB" sz="1100" dirty="0">
                        <a:solidFill>
                          <a:srgbClr val="7F7F7F"/>
                        </a:solidFill>
                        <a:effectLst/>
                        <a:latin typeface="+mn-lt"/>
                        <a:ea typeface="Cambria"/>
                        <a:cs typeface="Calibri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100" kern="1200" dirty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CURSO</a:t>
                      </a:r>
                      <a:r>
                        <a:rPr lang="en-US" sz="1100" kern="1200" baseline="0" dirty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| </a:t>
                      </a:r>
                      <a:r>
                        <a:rPr lang="en-US" sz="11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2000 – 2003</a:t>
                      </a:r>
                      <a:endParaRPr lang="fr-FR" sz="1100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pt-BR" sz="1100" kern="1200" baseline="0" dirty="0">
                          <a:solidFill>
                            <a:srgbClr val="7F7F7F"/>
                          </a:solidFill>
                          <a:effectLst/>
                          <a:latin typeface="+mn-lt"/>
                          <a:cs typeface="Calibri"/>
                        </a:rPr>
                        <a:t>Descrever as características do curso: instituição, diploma obtido, etc</a:t>
                      </a:r>
                      <a:r>
                        <a:rPr lang="pt-BR" sz="1100" b="0" dirty="0">
                          <a:solidFill>
                            <a:srgbClr val="404040"/>
                          </a:solidFill>
                          <a:effectLst/>
                          <a:latin typeface="+mn-lt"/>
                          <a:cs typeface="Calibri"/>
                        </a:rPr>
                        <a:t>.</a:t>
                      </a:r>
                      <a:br>
                        <a:rPr lang="pt-BR" sz="1100" b="0" dirty="0">
                          <a:solidFill>
                            <a:srgbClr val="404040"/>
                          </a:solidFill>
                          <a:effectLst/>
                          <a:latin typeface="+mn-lt"/>
                          <a:cs typeface="Calibri"/>
                        </a:rPr>
                      </a:br>
                      <a:endParaRPr lang="pt-BR" sz="1100" b="0" dirty="0">
                        <a:solidFill>
                          <a:srgbClr val="404040"/>
                        </a:solidFill>
                        <a:effectLst/>
                        <a:latin typeface="+mn-lt"/>
                        <a:cs typeface="Calibri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100" kern="1200" dirty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CURSO</a:t>
                      </a:r>
                      <a:r>
                        <a:rPr lang="en-US" sz="1100" kern="1200" baseline="0" dirty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| </a:t>
                      </a:r>
                      <a:r>
                        <a:rPr lang="en-US" sz="11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2000 – 2003</a:t>
                      </a:r>
                      <a:endParaRPr lang="fr-FR" sz="1100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pt-BR" sz="1100" kern="1200" baseline="0" dirty="0">
                          <a:solidFill>
                            <a:srgbClr val="7F7F7F"/>
                          </a:solidFill>
                          <a:effectLst/>
                          <a:latin typeface="+mn-lt"/>
                          <a:cs typeface="Calibri"/>
                        </a:rPr>
                        <a:t>Descrever as características do curso: instituição, diploma obtido, etc</a:t>
                      </a:r>
                      <a:r>
                        <a:rPr lang="pt-BR" sz="1100" b="0" dirty="0">
                          <a:solidFill>
                            <a:srgbClr val="404040"/>
                          </a:solidFill>
                          <a:effectLst/>
                          <a:latin typeface="+mn-lt"/>
                          <a:cs typeface="Calibri"/>
                        </a:rPr>
                        <a:t>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3709526"/>
                  </a:ext>
                </a:extLst>
              </a:tr>
            </a:tbl>
          </a:graphicData>
        </a:graphic>
      </p:graphicFrame>
      <p:graphicFrame>
        <p:nvGraphicFramePr>
          <p:cNvPr id="12" name="Tableau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8267257"/>
              </p:ext>
            </p:extLst>
          </p:nvPr>
        </p:nvGraphicFramePr>
        <p:xfrm>
          <a:off x="190001" y="5083138"/>
          <a:ext cx="4123889" cy="32461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23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3131">
                <a:tc>
                  <a:txBody>
                    <a:bodyPr/>
                    <a:lstStyle/>
                    <a:p>
                      <a:pPr algn="l"/>
                      <a:r>
                        <a:rPr lang="fr-FR" dirty="0"/>
                        <a:t>EXPERIENCIA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100" kern="1200" dirty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NOME DA EMPRESA | CARGO</a:t>
                      </a:r>
                      <a:r>
                        <a:rPr lang="en-US" sz="1100" kern="1200" baseline="0" dirty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| </a:t>
                      </a:r>
                      <a:r>
                        <a:rPr lang="en-US" sz="11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2000 – 2003</a:t>
                      </a:r>
                      <a:endParaRPr lang="fr-FR" sz="1100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Descrever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as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atividades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exercidas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no cargo,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listando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suas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atribuições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e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resultados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obtidos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, de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preferência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quantificando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-os.</a:t>
                      </a:r>
                      <a:b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</a:br>
                      <a:endParaRPr lang="fr-FR" sz="1100" kern="1200" baseline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+mn-lt"/>
                        <a:ea typeface="+mn-ea"/>
                        <a:cs typeface="Calibri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100" kern="1200" dirty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NOME DA EMPRESA | CARGO</a:t>
                      </a:r>
                      <a:r>
                        <a:rPr lang="en-US" sz="1100" kern="1200" baseline="0" dirty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| </a:t>
                      </a:r>
                      <a:r>
                        <a:rPr lang="en-US" sz="11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2000 – 2003</a:t>
                      </a:r>
                      <a:endParaRPr lang="fr-FR" sz="1100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Descrever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as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atividades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exercidas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no cargo,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listando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suas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atribuições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e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resultados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obtidos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, de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preferência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quantificando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-os.</a:t>
                      </a:r>
                      <a:b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</a:br>
                      <a:endParaRPr lang="fr-FR" sz="1100" kern="1200" baseline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+mn-lt"/>
                        <a:ea typeface="+mn-ea"/>
                        <a:cs typeface="Calibri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100" kern="1200" dirty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NOME DA EMPRESA | CARGO</a:t>
                      </a:r>
                      <a:r>
                        <a:rPr lang="en-US" sz="1100" kern="1200" baseline="0" dirty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| </a:t>
                      </a:r>
                      <a:r>
                        <a:rPr lang="en-US" sz="11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2000 – 2003</a:t>
                      </a:r>
                      <a:endParaRPr lang="fr-FR" sz="1100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Descrever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as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atividades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exercidas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no cargo,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listando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suas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atribuições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e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resultados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obtidos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, de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preferência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quantificando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-os.</a:t>
                      </a:r>
                      <a:b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</a:br>
                      <a:endParaRPr lang="fr-FR" sz="1100" kern="1200" baseline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+mn-lt"/>
                        <a:ea typeface="+mn-ea"/>
                        <a:cs typeface="Calibri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100" kern="1200" dirty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NOME DA EMPRESA | CARGO</a:t>
                      </a:r>
                      <a:r>
                        <a:rPr lang="en-US" sz="1100" kern="1200" baseline="0" dirty="0">
                          <a:solidFill>
                            <a:srgbClr val="595959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| </a:t>
                      </a:r>
                      <a:r>
                        <a:rPr lang="en-US" sz="1100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2000 – 2003</a:t>
                      </a:r>
                      <a:endParaRPr lang="fr-FR" sz="1100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Descrever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as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atividades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exercidas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no cargo,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listando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suas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atribuições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e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resultados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obtidos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, de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preferência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quantificando</a:t>
                      </a:r>
                      <a:r>
                        <a:rPr lang="fr-FR" sz="11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-os.</a:t>
                      </a:r>
                      <a:endParaRPr lang="fr-FR" sz="1100" kern="1200" baseline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+mn-lt"/>
                        <a:ea typeface="+mn-ea"/>
                        <a:cs typeface="Calibri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3" name="Rectangle 12"/>
          <p:cNvSpPr/>
          <p:nvPr/>
        </p:nvSpPr>
        <p:spPr>
          <a:xfrm>
            <a:off x="266731" y="8535032"/>
            <a:ext cx="14368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dirty="0"/>
              <a:t>PASSATEMPO</a:t>
            </a:r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258116" y="8904364"/>
            <a:ext cx="4055774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1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fr-FR" sz="11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r-FR" sz="11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fr-FR" sz="11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r-FR" sz="1100" dirty="0" err="1">
                <a:solidFill>
                  <a:schemeClr val="bg1">
                    <a:lumMod val="50000"/>
                  </a:schemeClr>
                </a:solidFill>
              </a:rPr>
              <a:t>dolor</a:t>
            </a:r>
            <a:r>
              <a:rPr lang="fr-FR" sz="11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r-FR" sz="1100" dirty="0" err="1">
                <a:solidFill>
                  <a:schemeClr val="bg1">
                    <a:lumMod val="50000"/>
                  </a:schemeClr>
                </a:solidFill>
              </a:rPr>
              <a:t>sit</a:t>
            </a:r>
            <a:r>
              <a:rPr lang="fr-FR" sz="11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r-FR" sz="1100" dirty="0" err="1">
                <a:solidFill>
                  <a:schemeClr val="bg1">
                    <a:lumMod val="50000"/>
                  </a:schemeClr>
                </a:solidFill>
              </a:rPr>
              <a:t>amet</a:t>
            </a:r>
            <a:r>
              <a:rPr lang="fr-FR" sz="11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fr-FR" sz="1100" dirty="0" err="1">
                <a:solidFill>
                  <a:schemeClr val="bg1">
                    <a:lumMod val="50000"/>
                  </a:schemeClr>
                </a:solidFill>
              </a:rPr>
              <a:t>consectetur</a:t>
            </a:r>
            <a:r>
              <a:rPr lang="fr-FR" sz="11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r-FR" sz="1100" dirty="0" err="1">
                <a:solidFill>
                  <a:schemeClr val="bg1">
                    <a:lumMod val="50000"/>
                  </a:schemeClr>
                </a:solidFill>
              </a:rPr>
              <a:t>adipiscing</a:t>
            </a:r>
            <a:r>
              <a:rPr lang="fr-FR" sz="11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r-FR" sz="1100" dirty="0" err="1">
                <a:solidFill>
                  <a:schemeClr val="bg1">
                    <a:lumMod val="50000"/>
                  </a:schemeClr>
                </a:solidFill>
              </a:rPr>
              <a:t>elit</a:t>
            </a:r>
            <a:r>
              <a:rPr lang="fr-FR" sz="1100" dirty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fr-FR" sz="1100" dirty="0" err="1">
                <a:solidFill>
                  <a:schemeClr val="bg1">
                    <a:lumMod val="50000"/>
                  </a:schemeClr>
                </a:solidFill>
              </a:rPr>
              <a:t>Morbi</a:t>
            </a:r>
            <a:r>
              <a:rPr lang="fr-FR" sz="11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r-FR" sz="1100" dirty="0" err="1">
                <a:solidFill>
                  <a:schemeClr val="bg1">
                    <a:lumMod val="50000"/>
                  </a:schemeClr>
                </a:solidFill>
              </a:rPr>
              <a:t>consequat</a:t>
            </a:r>
            <a:r>
              <a:rPr lang="fr-FR" sz="11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r-FR" sz="1100" dirty="0" err="1">
                <a:solidFill>
                  <a:schemeClr val="bg1">
                    <a:lumMod val="50000"/>
                  </a:schemeClr>
                </a:solidFill>
              </a:rPr>
              <a:t>augue</a:t>
            </a:r>
            <a:r>
              <a:rPr lang="fr-FR" sz="11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r-FR" sz="1100" dirty="0" err="1">
                <a:solidFill>
                  <a:schemeClr val="bg1">
                    <a:lumMod val="50000"/>
                  </a:schemeClr>
                </a:solidFill>
              </a:rPr>
              <a:t>vel</a:t>
            </a:r>
            <a:r>
              <a:rPr lang="fr-FR" sz="11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r-FR" sz="1100" dirty="0" err="1">
                <a:solidFill>
                  <a:schemeClr val="bg1">
                    <a:lumMod val="50000"/>
                  </a:schemeClr>
                </a:solidFill>
              </a:rPr>
              <a:t>ultricies</a:t>
            </a:r>
            <a:r>
              <a:rPr lang="fr-FR" sz="11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r-FR" sz="1100" dirty="0" err="1">
                <a:solidFill>
                  <a:schemeClr val="bg1">
                    <a:lumMod val="50000"/>
                  </a:schemeClr>
                </a:solidFill>
              </a:rPr>
              <a:t>imperdiet</a:t>
            </a:r>
            <a:r>
              <a:rPr lang="fr-FR" sz="1100" dirty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fr-FR" sz="1100" dirty="0" err="1">
                <a:solidFill>
                  <a:schemeClr val="bg1">
                    <a:lumMod val="50000"/>
                  </a:schemeClr>
                </a:solidFill>
              </a:rPr>
              <a:t>Donec</a:t>
            </a:r>
            <a:r>
              <a:rPr lang="fr-FR" sz="11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r-FR" sz="1100" dirty="0" err="1">
                <a:solidFill>
                  <a:schemeClr val="bg1">
                    <a:lumMod val="50000"/>
                  </a:schemeClr>
                </a:solidFill>
              </a:rPr>
              <a:t>turpis</a:t>
            </a:r>
            <a:r>
              <a:rPr lang="fr-FR" sz="11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r-FR" sz="1100" dirty="0" err="1">
                <a:solidFill>
                  <a:schemeClr val="bg1">
                    <a:lumMod val="50000"/>
                  </a:schemeClr>
                </a:solidFill>
              </a:rPr>
              <a:t>eros</a:t>
            </a:r>
            <a:r>
              <a:rPr lang="fr-FR" sz="11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fr-FR" sz="1100" dirty="0" err="1">
                <a:solidFill>
                  <a:schemeClr val="bg1">
                    <a:lumMod val="50000"/>
                  </a:schemeClr>
                </a:solidFill>
              </a:rPr>
              <a:t>rhoncus</a:t>
            </a:r>
            <a:r>
              <a:rPr lang="fr-FR" sz="1100" dirty="0">
                <a:solidFill>
                  <a:schemeClr val="bg1">
                    <a:lumMod val="50000"/>
                  </a:schemeClr>
                </a:solidFill>
              </a:rPr>
              <a:t> at tristique at, </a:t>
            </a:r>
            <a:r>
              <a:rPr lang="fr-FR" sz="1100" dirty="0" err="1">
                <a:solidFill>
                  <a:schemeClr val="bg1">
                    <a:lumMod val="50000"/>
                  </a:schemeClr>
                </a:solidFill>
              </a:rPr>
              <a:t>facilisis</a:t>
            </a:r>
            <a:r>
              <a:rPr lang="fr-FR" sz="1100" dirty="0">
                <a:solidFill>
                  <a:schemeClr val="bg1">
                    <a:lumMod val="50000"/>
                  </a:schemeClr>
                </a:solidFill>
              </a:rPr>
              <a:t> id ex. </a:t>
            </a:r>
            <a:r>
              <a:rPr lang="fr-FR" sz="1100" dirty="0" err="1">
                <a:solidFill>
                  <a:schemeClr val="bg1">
                    <a:lumMod val="50000"/>
                  </a:schemeClr>
                </a:solidFill>
              </a:rPr>
              <a:t>Aenean</a:t>
            </a:r>
            <a:r>
              <a:rPr lang="fr-FR" sz="11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r-FR" sz="1100" dirty="0" err="1">
                <a:solidFill>
                  <a:schemeClr val="bg1">
                    <a:lumMod val="50000"/>
                  </a:schemeClr>
                </a:solidFill>
              </a:rPr>
              <a:t>gravida</a:t>
            </a:r>
            <a:r>
              <a:rPr lang="fr-FR" sz="1100" dirty="0">
                <a:solidFill>
                  <a:schemeClr val="bg1">
                    <a:lumMod val="50000"/>
                  </a:schemeClr>
                </a:solidFill>
              </a:rPr>
              <a:t> ante </a:t>
            </a:r>
            <a:r>
              <a:rPr lang="fr-FR" sz="1100" dirty="0" err="1">
                <a:solidFill>
                  <a:schemeClr val="bg1">
                    <a:lumMod val="50000"/>
                  </a:schemeClr>
                </a:solidFill>
              </a:rPr>
              <a:t>felis</a:t>
            </a:r>
            <a:r>
              <a:rPr lang="fr-FR" sz="11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fr-FR" sz="1100" dirty="0" err="1">
                <a:solidFill>
                  <a:schemeClr val="bg1">
                    <a:lumMod val="50000"/>
                  </a:schemeClr>
                </a:solidFill>
              </a:rPr>
              <a:t>eget</a:t>
            </a:r>
            <a:r>
              <a:rPr lang="fr-FR" sz="11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r-FR" sz="1100" dirty="0" err="1">
                <a:solidFill>
                  <a:schemeClr val="bg1">
                    <a:lumMod val="50000"/>
                  </a:schemeClr>
                </a:solidFill>
              </a:rPr>
              <a:t>varius</a:t>
            </a:r>
            <a:r>
              <a:rPr lang="fr-FR" sz="11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r-FR" sz="1100" dirty="0" err="1">
                <a:solidFill>
                  <a:schemeClr val="bg1">
                    <a:lumMod val="50000"/>
                  </a:schemeClr>
                </a:solidFill>
              </a:rPr>
              <a:t>nisi</a:t>
            </a:r>
            <a:r>
              <a:rPr lang="fr-FR" sz="11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r-FR" sz="1100" dirty="0" err="1">
                <a:solidFill>
                  <a:schemeClr val="bg1">
                    <a:lumMod val="50000"/>
                  </a:schemeClr>
                </a:solidFill>
              </a:rPr>
              <a:t>dictum</a:t>
            </a:r>
            <a:r>
              <a:rPr lang="fr-FR" sz="11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fr-FR" sz="1100" dirty="0" err="1">
                <a:solidFill>
                  <a:schemeClr val="bg1">
                    <a:lumMod val="50000"/>
                  </a:schemeClr>
                </a:solidFill>
              </a:rPr>
              <a:t>vel</a:t>
            </a:r>
            <a:r>
              <a:rPr lang="fr-FR" sz="1100" dirty="0">
                <a:solidFill>
                  <a:schemeClr val="bg1">
                    <a:lumMod val="50000"/>
                  </a:schemeClr>
                </a:solidFill>
              </a:rPr>
              <a:t>. </a:t>
            </a:r>
            <a:endParaRPr lang="en-GB" sz="1100" dirty="0">
              <a:solidFill>
                <a:schemeClr val="bg1">
                  <a:lumMod val="50000"/>
                </a:schemeClr>
              </a:solidFill>
            </a:endParaRPr>
          </a:p>
          <a:p>
            <a:pPr algn="just"/>
            <a:endParaRPr lang="fr-FR" sz="1100" dirty="0">
              <a:solidFill>
                <a:schemeClr val="bg1">
                  <a:lumMod val="50000"/>
                </a:schemeClr>
              </a:solidFill>
              <a:cs typeface="Avenir Book"/>
            </a:endParaRPr>
          </a:p>
        </p:txBody>
      </p:sp>
      <p:graphicFrame>
        <p:nvGraphicFramePr>
          <p:cNvPr id="15" name="Tableau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309453"/>
              </p:ext>
            </p:extLst>
          </p:nvPr>
        </p:nvGraphicFramePr>
        <p:xfrm>
          <a:off x="4378734" y="3367866"/>
          <a:ext cx="3057121" cy="155467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571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90839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pt-PT" sz="11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GESTÃO</a:t>
                      </a:r>
                      <a:endParaRPr lang="fr-FR" sz="11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0839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pt-PT" sz="11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GERENCIAMENTO DE PROJETOS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0839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pt-PT" sz="11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CONTABILIDADE DE GESTÃO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215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fr-FR" sz="11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PHP MY SQL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6" name="Tableau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5470532"/>
              </p:ext>
            </p:extLst>
          </p:nvPr>
        </p:nvGraphicFramePr>
        <p:xfrm>
          <a:off x="4439937" y="5050198"/>
          <a:ext cx="2995919" cy="155467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959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90839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pt-PT" sz="11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DINÂMICO</a:t>
                      </a:r>
                      <a:endParaRPr lang="fr-FR" sz="11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0839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pt-PT" sz="11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CRIATIVO</a:t>
                      </a:r>
                      <a:endParaRPr lang="fr-FR" sz="11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0839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pt-PT" sz="11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AUTÔNOMO</a:t>
                      </a:r>
                      <a:endParaRPr lang="fr-FR" sz="11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215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pt-PT" sz="11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ENVOLVIDO</a:t>
                      </a:r>
                      <a:endParaRPr lang="fr-FR" sz="11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7" name="Tableau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0161191"/>
              </p:ext>
            </p:extLst>
          </p:nvPr>
        </p:nvGraphicFramePr>
        <p:xfrm>
          <a:off x="4439937" y="6755360"/>
          <a:ext cx="2995919" cy="78167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959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90839">
                <a:tc>
                  <a:txBody>
                    <a:bodyPr/>
                    <a:lstStyle/>
                    <a:p>
                      <a:pPr algn="l"/>
                      <a:r>
                        <a:rPr lang="fr-FR" sz="11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MS WORD</a:t>
                      </a: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0839">
                <a:tc>
                  <a:txBody>
                    <a:bodyPr/>
                    <a:lstStyle/>
                    <a:p>
                      <a:pPr algn="l"/>
                      <a:r>
                        <a:rPr lang="fr-FR" sz="11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CIEL</a:t>
                      </a:r>
                      <a:r>
                        <a:rPr lang="fr-FR" sz="1100" kern="1200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2.0</a:t>
                      </a:r>
                      <a:endParaRPr lang="fr-FR" sz="11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18" name="Rectangle 117"/>
          <p:cNvSpPr/>
          <p:nvPr/>
        </p:nvSpPr>
        <p:spPr>
          <a:xfrm>
            <a:off x="4378734" y="2944942"/>
            <a:ext cx="14838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HABILIDADES </a:t>
            </a:r>
          </a:p>
        </p:txBody>
      </p:sp>
      <p:sp>
        <p:nvSpPr>
          <p:cNvPr id="119" name="Étoile à 5 branches 118"/>
          <p:cNvSpPr/>
          <p:nvPr/>
        </p:nvSpPr>
        <p:spPr>
          <a:xfrm>
            <a:off x="6318256" y="4627692"/>
            <a:ext cx="196850" cy="185608"/>
          </a:xfrm>
          <a:prstGeom prst="star5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0" name="Étoile à 5 branches 119"/>
          <p:cNvSpPr/>
          <p:nvPr/>
        </p:nvSpPr>
        <p:spPr>
          <a:xfrm>
            <a:off x="6515106" y="4627692"/>
            <a:ext cx="196850" cy="185608"/>
          </a:xfrm>
          <a:prstGeom prst="star5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1" name="Étoile à 5 branches 120"/>
          <p:cNvSpPr/>
          <p:nvPr/>
        </p:nvSpPr>
        <p:spPr>
          <a:xfrm>
            <a:off x="6711956" y="4627692"/>
            <a:ext cx="196850" cy="185608"/>
          </a:xfrm>
          <a:prstGeom prst="star5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2" name="Étoile à 5 branches 121"/>
          <p:cNvSpPr/>
          <p:nvPr/>
        </p:nvSpPr>
        <p:spPr>
          <a:xfrm>
            <a:off x="7120271" y="4627692"/>
            <a:ext cx="196850" cy="185608"/>
          </a:xfrm>
          <a:prstGeom prst="star5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23" name="Étoile à 5 branches 122"/>
          <p:cNvSpPr/>
          <p:nvPr/>
        </p:nvSpPr>
        <p:spPr>
          <a:xfrm>
            <a:off x="6908806" y="4627692"/>
            <a:ext cx="196850" cy="185608"/>
          </a:xfrm>
          <a:prstGeom prst="star5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4" name="Étoile à 5 branches 123"/>
          <p:cNvSpPr/>
          <p:nvPr/>
        </p:nvSpPr>
        <p:spPr>
          <a:xfrm>
            <a:off x="6318256" y="4246692"/>
            <a:ext cx="196850" cy="185608"/>
          </a:xfrm>
          <a:prstGeom prst="star5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5" name="Étoile à 5 branches 124"/>
          <p:cNvSpPr/>
          <p:nvPr/>
        </p:nvSpPr>
        <p:spPr>
          <a:xfrm>
            <a:off x="6515106" y="4246692"/>
            <a:ext cx="196850" cy="185608"/>
          </a:xfrm>
          <a:prstGeom prst="star5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6" name="Étoile à 5 branches 125"/>
          <p:cNvSpPr/>
          <p:nvPr/>
        </p:nvSpPr>
        <p:spPr>
          <a:xfrm>
            <a:off x="6711956" y="4246692"/>
            <a:ext cx="196850" cy="185608"/>
          </a:xfrm>
          <a:prstGeom prst="star5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7" name="Étoile à 5 branches 126"/>
          <p:cNvSpPr/>
          <p:nvPr/>
        </p:nvSpPr>
        <p:spPr>
          <a:xfrm>
            <a:off x="7120271" y="4246692"/>
            <a:ext cx="196850" cy="185608"/>
          </a:xfrm>
          <a:prstGeom prst="star5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28" name="Étoile à 5 branches 127"/>
          <p:cNvSpPr/>
          <p:nvPr/>
        </p:nvSpPr>
        <p:spPr>
          <a:xfrm>
            <a:off x="6908806" y="4246692"/>
            <a:ext cx="196850" cy="185608"/>
          </a:xfrm>
          <a:prstGeom prst="star5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9" name="Étoile à 5 branches 128"/>
          <p:cNvSpPr/>
          <p:nvPr/>
        </p:nvSpPr>
        <p:spPr>
          <a:xfrm>
            <a:off x="6318256" y="3859342"/>
            <a:ext cx="196850" cy="185608"/>
          </a:xfrm>
          <a:prstGeom prst="star5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0" name="Étoile à 5 branches 129"/>
          <p:cNvSpPr/>
          <p:nvPr/>
        </p:nvSpPr>
        <p:spPr>
          <a:xfrm>
            <a:off x="6515106" y="3859342"/>
            <a:ext cx="196850" cy="185608"/>
          </a:xfrm>
          <a:prstGeom prst="star5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1" name="Étoile à 5 branches 130"/>
          <p:cNvSpPr/>
          <p:nvPr/>
        </p:nvSpPr>
        <p:spPr>
          <a:xfrm>
            <a:off x="6711956" y="3859342"/>
            <a:ext cx="196850" cy="185608"/>
          </a:xfrm>
          <a:prstGeom prst="star5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2" name="Étoile à 5 branches 131"/>
          <p:cNvSpPr/>
          <p:nvPr/>
        </p:nvSpPr>
        <p:spPr>
          <a:xfrm>
            <a:off x="7120271" y="3859342"/>
            <a:ext cx="196850" cy="185608"/>
          </a:xfrm>
          <a:prstGeom prst="star5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33" name="Étoile à 5 branches 132"/>
          <p:cNvSpPr/>
          <p:nvPr/>
        </p:nvSpPr>
        <p:spPr>
          <a:xfrm>
            <a:off x="6908806" y="3859342"/>
            <a:ext cx="196850" cy="185608"/>
          </a:xfrm>
          <a:prstGeom prst="star5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4" name="Étoile à 5 branches 133"/>
          <p:cNvSpPr/>
          <p:nvPr/>
        </p:nvSpPr>
        <p:spPr>
          <a:xfrm>
            <a:off x="6318256" y="3459292"/>
            <a:ext cx="196850" cy="185608"/>
          </a:xfrm>
          <a:prstGeom prst="star5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5" name="Étoile à 5 branches 134"/>
          <p:cNvSpPr/>
          <p:nvPr/>
        </p:nvSpPr>
        <p:spPr>
          <a:xfrm>
            <a:off x="6515106" y="3459292"/>
            <a:ext cx="196850" cy="185608"/>
          </a:xfrm>
          <a:prstGeom prst="star5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6" name="Étoile à 5 branches 135"/>
          <p:cNvSpPr/>
          <p:nvPr/>
        </p:nvSpPr>
        <p:spPr>
          <a:xfrm>
            <a:off x="6711956" y="3459292"/>
            <a:ext cx="196850" cy="185608"/>
          </a:xfrm>
          <a:prstGeom prst="star5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7" name="Étoile à 5 branches 136"/>
          <p:cNvSpPr/>
          <p:nvPr/>
        </p:nvSpPr>
        <p:spPr>
          <a:xfrm>
            <a:off x="7120271" y="3459292"/>
            <a:ext cx="196850" cy="185608"/>
          </a:xfrm>
          <a:prstGeom prst="star5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38" name="Étoile à 5 branches 137"/>
          <p:cNvSpPr/>
          <p:nvPr/>
        </p:nvSpPr>
        <p:spPr>
          <a:xfrm>
            <a:off x="6908806" y="3459292"/>
            <a:ext cx="196850" cy="185608"/>
          </a:xfrm>
          <a:prstGeom prst="star5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9" name="Étoile à 5 branches 138"/>
          <p:cNvSpPr/>
          <p:nvPr/>
        </p:nvSpPr>
        <p:spPr>
          <a:xfrm>
            <a:off x="6318256" y="6304092"/>
            <a:ext cx="196850" cy="185608"/>
          </a:xfrm>
          <a:prstGeom prst="star5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0" name="Étoile à 5 branches 139"/>
          <p:cNvSpPr/>
          <p:nvPr/>
        </p:nvSpPr>
        <p:spPr>
          <a:xfrm>
            <a:off x="6515106" y="6304092"/>
            <a:ext cx="196850" cy="185608"/>
          </a:xfrm>
          <a:prstGeom prst="star5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1" name="Étoile à 5 branches 140"/>
          <p:cNvSpPr/>
          <p:nvPr/>
        </p:nvSpPr>
        <p:spPr>
          <a:xfrm>
            <a:off x="6711956" y="6304092"/>
            <a:ext cx="196850" cy="185608"/>
          </a:xfrm>
          <a:prstGeom prst="star5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2" name="Étoile à 5 branches 141"/>
          <p:cNvSpPr/>
          <p:nvPr/>
        </p:nvSpPr>
        <p:spPr>
          <a:xfrm>
            <a:off x="7120271" y="6304092"/>
            <a:ext cx="196850" cy="185608"/>
          </a:xfrm>
          <a:prstGeom prst="star5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43" name="Étoile à 5 branches 142"/>
          <p:cNvSpPr/>
          <p:nvPr/>
        </p:nvSpPr>
        <p:spPr>
          <a:xfrm>
            <a:off x="6908806" y="6304092"/>
            <a:ext cx="196850" cy="185608"/>
          </a:xfrm>
          <a:prstGeom prst="star5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4" name="Étoile à 5 branches 143"/>
          <p:cNvSpPr/>
          <p:nvPr/>
        </p:nvSpPr>
        <p:spPr>
          <a:xfrm>
            <a:off x="6318256" y="5923092"/>
            <a:ext cx="196850" cy="185608"/>
          </a:xfrm>
          <a:prstGeom prst="star5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5" name="Étoile à 5 branches 144"/>
          <p:cNvSpPr/>
          <p:nvPr/>
        </p:nvSpPr>
        <p:spPr>
          <a:xfrm>
            <a:off x="6515106" y="5923092"/>
            <a:ext cx="196850" cy="185608"/>
          </a:xfrm>
          <a:prstGeom prst="star5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6" name="Étoile à 5 branches 145"/>
          <p:cNvSpPr/>
          <p:nvPr/>
        </p:nvSpPr>
        <p:spPr>
          <a:xfrm>
            <a:off x="6711956" y="5923092"/>
            <a:ext cx="196850" cy="185608"/>
          </a:xfrm>
          <a:prstGeom prst="star5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7" name="Étoile à 5 branches 146"/>
          <p:cNvSpPr/>
          <p:nvPr/>
        </p:nvSpPr>
        <p:spPr>
          <a:xfrm>
            <a:off x="7120271" y="5923092"/>
            <a:ext cx="196850" cy="185608"/>
          </a:xfrm>
          <a:prstGeom prst="star5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48" name="Étoile à 5 branches 147"/>
          <p:cNvSpPr/>
          <p:nvPr/>
        </p:nvSpPr>
        <p:spPr>
          <a:xfrm>
            <a:off x="6908806" y="5923092"/>
            <a:ext cx="196850" cy="185608"/>
          </a:xfrm>
          <a:prstGeom prst="star5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9" name="Étoile à 5 branches 148"/>
          <p:cNvSpPr/>
          <p:nvPr/>
        </p:nvSpPr>
        <p:spPr>
          <a:xfrm>
            <a:off x="6318256" y="5535742"/>
            <a:ext cx="196850" cy="185608"/>
          </a:xfrm>
          <a:prstGeom prst="star5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0" name="Étoile à 5 branches 149"/>
          <p:cNvSpPr/>
          <p:nvPr/>
        </p:nvSpPr>
        <p:spPr>
          <a:xfrm>
            <a:off x="6515106" y="5535742"/>
            <a:ext cx="196850" cy="185608"/>
          </a:xfrm>
          <a:prstGeom prst="star5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1" name="Étoile à 5 branches 150"/>
          <p:cNvSpPr/>
          <p:nvPr/>
        </p:nvSpPr>
        <p:spPr>
          <a:xfrm>
            <a:off x="6711956" y="5535742"/>
            <a:ext cx="196850" cy="185608"/>
          </a:xfrm>
          <a:prstGeom prst="star5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2" name="Étoile à 5 branches 151"/>
          <p:cNvSpPr/>
          <p:nvPr/>
        </p:nvSpPr>
        <p:spPr>
          <a:xfrm>
            <a:off x="7120271" y="5535742"/>
            <a:ext cx="196850" cy="185608"/>
          </a:xfrm>
          <a:prstGeom prst="star5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53" name="Étoile à 5 branches 152"/>
          <p:cNvSpPr/>
          <p:nvPr/>
        </p:nvSpPr>
        <p:spPr>
          <a:xfrm>
            <a:off x="6908806" y="5535742"/>
            <a:ext cx="196850" cy="185608"/>
          </a:xfrm>
          <a:prstGeom prst="star5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4" name="Étoile à 5 branches 153"/>
          <p:cNvSpPr/>
          <p:nvPr/>
        </p:nvSpPr>
        <p:spPr>
          <a:xfrm>
            <a:off x="6318256" y="5135692"/>
            <a:ext cx="196850" cy="185608"/>
          </a:xfrm>
          <a:prstGeom prst="star5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5" name="Étoile à 5 branches 154"/>
          <p:cNvSpPr/>
          <p:nvPr/>
        </p:nvSpPr>
        <p:spPr>
          <a:xfrm>
            <a:off x="6515106" y="5135692"/>
            <a:ext cx="196850" cy="185608"/>
          </a:xfrm>
          <a:prstGeom prst="star5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6" name="Étoile à 5 branches 155"/>
          <p:cNvSpPr/>
          <p:nvPr/>
        </p:nvSpPr>
        <p:spPr>
          <a:xfrm>
            <a:off x="6711956" y="5135692"/>
            <a:ext cx="196850" cy="185608"/>
          </a:xfrm>
          <a:prstGeom prst="star5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7" name="Étoile à 5 branches 156"/>
          <p:cNvSpPr/>
          <p:nvPr/>
        </p:nvSpPr>
        <p:spPr>
          <a:xfrm>
            <a:off x="7120271" y="5135692"/>
            <a:ext cx="196850" cy="185608"/>
          </a:xfrm>
          <a:prstGeom prst="star5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58" name="Étoile à 5 branches 157"/>
          <p:cNvSpPr/>
          <p:nvPr/>
        </p:nvSpPr>
        <p:spPr>
          <a:xfrm>
            <a:off x="6908806" y="5135692"/>
            <a:ext cx="196850" cy="185608"/>
          </a:xfrm>
          <a:prstGeom prst="star5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9" name="Étoile à 5 branches 158"/>
          <p:cNvSpPr/>
          <p:nvPr/>
        </p:nvSpPr>
        <p:spPr>
          <a:xfrm>
            <a:off x="6318256" y="7262942"/>
            <a:ext cx="196850" cy="185608"/>
          </a:xfrm>
          <a:prstGeom prst="star5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0" name="Étoile à 5 branches 159"/>
          <p:cNvSpPr/>
          <p:nvPr/>
        </p:nvSpPr>
        <p:spPr>
          <a:xfrm>
            <a:off x="6515106" y="7262942"/>
            <a:ext cx="196850" cy="185608"/>
          </a:xfrm>
          <a:prstGeom prst="star5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1" name="Étoile à 5 branches 160"/>
          <p:cNvSpPr/>
          <p:nvPr/>
        </p:nvSpPr>
        <p:spPr>
          <a:xfrm>
            <a:off x="6711956" y="7262942"/>
            <a:ext cx="196850" cy="185608"/>
          </a:xfrm>
          <a:prstGeom prst="star5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2" name="Étoile à 5 branches 161"/>
          <p:cNvSpPr/>
          <p:nvPr/>
        </p:nvSpPr>
        <p:spPr>
          <a:xfrm>
            <a:off x="7120271" y="7262942"/>
            <a:ext cx="196850" cy="185608"/>
          </a:xfrm>
          <a:prstGeom prst="star5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63" name="Étoile à 5 branches 162"/>
          <p:cNvSpPr/>
          <p:nvPr/>
        </p:nvSpPr>
        <p:spPr>
          <a:xfrm>
            <a:off x="6908806" y="7262942"/>
            <a:ext cx="196850" cy="185608"/>
          </a:xfrm>
          <a:prstGeom prst="star5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4" name="Étoile à 5 branches 163"/>
          <p:cNvSpPr/>
          <p:nvPr/>
        </p:nvSpPr>
        <p:spPr>
          <a:xfrm>
            <a:off x="6318256" y="6862892"/>
            <a:ext cx="196850" cy="185608"/>
          </a:xfrm>
          <a:prstGeom prst="star5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5" name="Étoile à 5 branches 164"/>
          <p:cNvSpPr/>
          <p:nvPr/>
        </p:nvSpPr>
        <p:spPr>
          <a:xfrm>
            <a:off x="6515106" y="6862892"/>
            <a:ext cx="196850" cy="185608"/>
          </a:xfrm>
          <a:prstGeom prst="star5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6" name="Étoile à 5 branches 165"/>
          <p:cNvSpPr/>
          <p:nvPr/>
        </p:nvSpPr>
        <p:spPr>
          <a:xfrm>
            <a:off x="6711956" y="6862892"/>
            <a:ext cx="196850" cy="185608"/>
          </a:xfrm>
          <a:prstGeom prst="star5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7" name="Étoile à 5 branches 166"/>
          <p:cNvSpPr/>
          <p:nvPr/>
        </p:nvSpPr>
        <p:spPr>
          <a:xfrm>
            <a:off x="7120271" y="6862892"/>
            <a:ext cx="196850" cy="185608"/>
          </a:xfrm>
          <a:prstGeom prst="star5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68" name="Étoile à 5 branches 167"/>
          <p:cNvSpPr/>
          <p:nvPr/>
        </p:nvSpPr>
        <p:spPr>
          <a:xfrm>
            <a:off x="6908806" y="6862892"/>
            <a:ext cx="196850" cy="185608"/>
          </a:xfrm>
          <a:prstGeom prst="star5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169" name="Tableau 16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3601669"/>
              </p:ext>
            </p:extLst>
          </p:nvPr>
        </p:nvGraphicFramePr>
        <p:xfrm>
          <a:off x="4439937" y="8391132"/>
          <a:ext cx="2938386" cy="155467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383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90839">
                <a:tc>
                  <a:txBody>
                    <a:bodyPr/>
                    <a:lstStyle/>
                    <a:p>
                      <a:pPr algn="l"/>
                      <a:r>
                        <a:rPr lang="pt-PT" sz="1100" dirty="0"/>
                        <a:t>INGLÊS</a:t>
                      </a:r>
                      <a:endParaRPr lang="fr-FR" sz="11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0839">
                <a:tc>
                  <a:txBody>
                    <a:bodyPr/>
                    <a:lstStyle/>
                    <a:p>
                      <a:pPr algn="l"/>
                      <a:r>
                        <a:rPr lang="pt-PT" sz="1100" dirty="0"/>
                        <a:t>FRANCÊS</a:t>
                      </a:r>
                      <a:endParaRPr lang="fr-FR" sz="11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0839">
                <a:tc>
                  <a:txBody>
                    <a:bodyPr/>
                    <a:lstStyle/>
                    <a:p>
                      <a:pPr algn="l"/>
                      <a:r>
                        <a:rPr lang="pt-PT" sz="1100" dirty="0"/>
                        <a:t>ALEMÃO</a:t>
                      </a:r>
                      <a:endParaRPr lang="fr-FR" sz="11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2154">
                <a:tc>
                  <a:txBody>
                    <a:bodyPr/>
                    <a:lstStyle/>
                    <a:p>
                      <a:pPr algn="l"/>
                      <a:r>
                        <a:rPr lang="pt-PT" sz="1100" dirty="0"/>
                        <a:t>ITALIANO</a:t>
                      </a:r>
                      <a:endParaRPr lang="fr-FR" sz="11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70" name="Rectangle 169"/>
          <p:cNvSpPr/>
          <p:nvPr/>
        </p:nvSpPr>
        <p:spPr>
          <a:xfrm>
            <a:off x="4439937" y="7968208"/>
            <a:ext cx="10163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dirty="0"/>
              <a:t>LÍNGUAS</a:t>
            </a:r>
            <a:endParaRPr lang="fr-FR" dirty="0"/>
          </a:p>
        </p:txBody>
      </p:sp>
      <p:sp>
        <p:nvSpPr>
          <p:cNvPr id="171" name="Étoile à 5 branches 170"/>
          <p:cNvSpPr/>
          <p:nvPr/>
        </p:nvSpPr>
        <p:spPr>
          <a:xfrm>
            <a:off x="6379458" y="9650958"/>
            <a:ext cx="196850" cy="185608"/>
          </a:xfrm>
          <a:prstGeom prst="star5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2" name="Étoile à 5 branches 171"/>
          <p:cNvSpPr/>
          <p:nvPr/>
        </p:nvSpPr>
        <p:spPr>
          <a:xfrm>
            <a:off x="6576308" y="9650958"/>
            <a:ext cx="196850" cy="185608"/>
          </a:xfrm>
          <a:prstGeom prst="star5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3" name="Étoile à 5 branches 172"/>
          <p:cNvSpPr/>
          <p:nvPr/>
        </p:nvSpPr>
        <p:spPr>
          <a:xfrm>
            <a:off x="6773158" y="9650958"/>
            <a:ext cx="196850" cy="185608"/>
          </a:xfrm>
          <a:prstGeom prst="star5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4" name="Étoile à 5 branches 173"/>
          <p:cNvSpPr/>
          <p:nvPr/>
        </p:nvSpPr>
        <p:spPr>
          <a:xfrm>
            <a:off x="7181473" y="9650958"/>
            <a:ext cx="196850" cy="185608"/>
          </a:xfrm>
          <a:prstGeom prst="star5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75" name="Étoile à 5 branches 174"/>
          <p:cNvSpPr/>
          <p:nvPr/>
        </p:nvSpPr>
        <p:spPr>
          <a:xfrm>
            <a:off x="6970008" y="9650958"/>
            <a:ext cx="196850" cy="185608"/>
          </a:xfrm>
          <a:prstGeom prst="star5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6" name="Étoile à 5 branches 175"/>
          <p:cNvSpPr/>
          <p:nvPr/>
        </p:nvSpPr>
        <p:spPr>
          <a:xfrm>
            <a:off x="6379458" y="9269958"/>
            <a:ext cx="196850" cy="185608"/>
          </a:xfrm>
          <a:prstGeom prst="star5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7" name="Étoile à 5 branches 176"/>
          <p:cNvSpPr/>
          <p:nvPr/>
        </p:nvSpPr>
        <p:spPr>
          <a:xfrm>
            <a:off x="6576308" y="9269958"/>
            <a:ext cx="196850" cy="185608"/>
          </a:xfrm>
          <a:prstGeom prst="star5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8" name="Étoile à 5 branches 177"/>
          <p:cNvSpPr/>
          <p:nvPr/>
        </p:nvSpPr>
        <p:spPr>
          <a:xfrm>
            <a:off x="6773158" y="9269958"/>
            <a:ext cx="196850" cy="185608"/>
          </a:xfrm>
          <a:prstGeom prst="star5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9" name="Étoile à 5 branches 178"/>
          <p:cNvSpPr/>
          <p:nvPr/>
        </p:nvSpPr>
        <p:spPr>
          <a:xfrm>
            <a:off x="7181473" y="9269958"/>
            <a:ext cx="196850" cy="185608"/>
          </a:xfrm>
          <a:prstGeom prst="star5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80" name="Étoile à 5 branches 179"/>
          <p:cNvSpPr/>
          <p:nvPr/>
        </p:nvSpPr>
        <p:spPr>
          <a:xfrm>
            <a:off x="6970008" y="9269958"/>
            <a:ext cx="196850" cy="185608"/>
          </a:xfrm>
          <a:prstGeom prst="star5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1" name="Étoile à 5 branches 180"/>
          <p:cNvSpPr/>
          <p:nvPr/>
        </p:nvSpPr>
        <p:spPr>
          <a:xfrm>
            <a:off x="6379458" y="8882608"/>
            <a:ext cx="196850" cy="185608"/>
          </a:xfrm>
          <a:prstGeom prst="star5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2" name="Étoile à 5 branches 181"/>
          <p:cNvSpPr/>
          <p:nvPr/>
        </p:nvSpPr>
        <p:spPr>
          <a:xfrm>
            <a:off x="6576308" y="8882608"/>
            <a:ext cx="196850" cy="185608"/>
          </a:xfrm>
          <a:prstGeom prst="star5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3" name="Étoile à 5 branches 182"/>
          <p:cNvSpPr/>
          <p:nvPr/>
        </p:nvSpPr>
        <p:spPr>
          <a:xfrm>
            <a:off x="6773158" y="8882608"/>
            <a:ext cx="196850" cy="185608"/>
          </a:xfrm>
          <a:prstGeom prst="star5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4" name="Étoile à 5 branches 183"/>
          <p:cNvSpPr/>
          <p:nvPr/>
        </p:nvSpPr>
        <p:spPr>
          <a:xfrm>
            <a:off x="7181473" y="8882608"/>
            <a:ext cx="196850" cy="185608"/>
          </a:xfrm>
          <a:prstGeom prst="star5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85" name="Étoile à 5 branches 184"/>
          <p:cNvSpPr/>
          <p:nvPr/>
        </p:nvSpPr>
        <p:spPr>
          <a:xfrm>
            <a:off x="6970008" y="8882608"/>
            <a:ext cx="196850" cy="185608"/>
          </a:xfrm>
          <a:prstGeom prst="star5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6" name="Étoile à 5 branches 185"/>
          <p:cNvSpPr/>
          <p:nvPr/>
        </p:nvSpPr>
        <p:spPr>
          <a:xfrm>
            <a:off x="6379458" y="8482558"/>
            <a:ext cx="196850" cy="185608"/>
          </a:xfrm>
          <a:prstGeom prst="star5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7" name="Étoile à 5 branches 186"/>
          <p:cNvSpPr/>
          <p:nvPr/>
        </p:nvSpPr>
        <p:spPr>
          <a:xfrm>
            <a:off x="6576308" y="8482558"/>
            <a:ext cx="196850" cy="185608"/>
          </a:xfrm>
          <a:prstGeom prst="star5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8" name="Étoile à 5 branches 187"/>
          <p:cNvSpPr/>
          <p:nvPr/>
        </p:nvSpPr>
        <p:spPr>
          <a:xfrm>
            <a:off x="6773158" y="8482558"/>
            <a:ext cx="196850" cy="185608"/>
          </a:xfrm>
          <a:prstGeom prst="star5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9" name="Étoile à 5 branches 188"/>
          <p:cNvSpPr/>
          <p:nvPr/>
        </p:nvSpPr>
        <p:spPr>
          <a:xfrm>
            <a:off x="7181473" y="8482558"/>
            <a:ext cx="196850" cy="185608"/>
          </a:xfrm>
          <a:prstGeom prst="star5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90" name="Étoile à 5 branches 189"/>
          <p:cNvSpPr/>
          <p:nvPr/>
        </p:nvSpPr>
        <p:spPr>
          <a:xfrm>
            <a:off x="6970008" y="8482558"/>
            <a:ext cx="196850" cy="185608"/>
          </a:xfrm>
          <a:prstGeom prst="star5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63051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645443-5F16-9244-A209-BAE520965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143" y="679622"/>
            <a:ext cx="6806565" cy="8868401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 err="1"/>
              <a:t>Querido</a:t>
            </a:r>
            <a:r>
              <a:rPr lang="fr-FR" b="1" dirty="0"/>
              <a:t> </a:t>
            </a:r>
            <a:r>
              <a:rPr lang="fr-FR" b="1" dirty="0" err="1"/>
              <a:t>candidato</a:t>
            </a:r>
            <a:endParaRPr lang="fr-FR" b="1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Obrigado</a:t>
            </a:r>
            <a:r>
              <a:rPr lang="fr-FR" dirty="0"/>
              <a:t> </a:t>
            </a:r>
            <a:r>
              <a:rPr lang="fr-FR" dirty="0" err="1"/>
              <a:t>por</a:t>
            </a:r>
            <a:r>
              <a:rPr lang="fr-FR" dirty="0"/>
              <a:t> </a:t>
            </a:r>
            <a:r>
              <a:rPr lang="fr-FR" dirty="0" err="1"/>
              <a:t>baixar</a:t>
            </a:r>
            <a:r>
              <a:rPr lang="fr-FR" dirty="0"/>
              <a:t> este </a:t>
            </a:r>
            <a:r>
              <a:rPr lang="fr-FR" dirty="0" err="1"/>
              <a:t>modelo</a:t>
            </a:r>
            <a:r>
              <a:rPr lang="fr-FR" dirty="0"/>
              <a:t> de </a:t>
            </a:r>
            <a:r>
              <a:rPr lang="fr-FR" dirty="0" err="1"/>
              <a:t>nosso</a:t>
            </a:r>
            <a:r>
              <a:rPr lang="fr-FR" dirty="0"/>
              <a:t> site. </a:t>
            </a:r>
            <a:r>
              <a:rPr lang="fr-FR" dirty="0" err="1"/>
              <a:t>Esperamos</a:t>
            </a:r>
            <a:r>
              <a:rPr lang="fr-FR" dirty="0"/>
              <a:t> que </a:t>
            </a:r>
            <a:r>
              <a:rPr lang="fr-FR" dirty="0" err="1"/>
              <a:t>ajude</a:t>
            </a:r>
            <a:r>
              <a:rPr lang="fr-FR" dirty="0"/>
              <a:t> </a:t>
            </a:r>
            <a:r>
              <a:rPr lang="fr-FR" dirty="0" err="1"/>
              <a:t>você</a:t>
            </a:r>
            <a:r>
              <a:rPr lang="fr-FR" dirty="0"/>
              <a:t> a </a:t>
            </a:r>
            <a:r>
              <a:rPr lang="fr-FR" dirty="0" err="1"/>
              <a:t>mostrar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currículo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Reserve </a:t>
            </a:r>
            <a:r>
              <a:rPr lang="fr-FR" dirty="0" err="1"/>
              <a:t>um</a:t>
            </a:r>
            <a:r>
              <a:rPr lang="fr-FR" dirty="0"/>
              <a:t> tempo para </a:t>
            </a:r>
            <a:r>
              <a:rPr lang="fr-FR" dirty="0" err="1"/>
              <a:t>escrever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com </a:t>
            </a:r>
            <a:r>
              <a:rPr lang="fr-FR" dirty="0" err="1"/>
              <a:t>cuidado</a:t>
            </a:r>
            <a:r>
              <a:rPr lang="fr-FR" dirty="0"/>
              <a:t>, pois </a:t>
            </a:r>
            <a:r>
              <a:rPr lang="fr-FR" dirty="0" err="1"/>
              <a:t>ele</a:t>
            </a:r>
            <a:r>
              <a:rPr lang="fr-FR" dirty="0"/>
              <a:t> </a:t>
            </a:r>
            <a:r>
              <a:rPr lang="fr-FR" dirty="0" err="1"/>
              <a:t>descreve</a:t>
            </a:r>
            <a:r>
              <a:rPr lang="fr-FR" dirty="0"/>
              <a:t> sua </a:t>
            </a:r>
            <a:r>
              <a:rPr lang="fr-FR" dirty="0" err="1"/>
              <a:t>experiência</a:t>
            </a:r>
            <a:r>
              <a:rPr lang="fr-FR" dirty="0"/>
              <a:t> </a:t>
            </a:r>
            <a:r>
              <a:rPr lang="fr-FR" dirty="0" err="1"/>
              <a:t>profissional</a:t>
            </a:r>
            <a:r>
              <a:rPr lang="fr-FR" dirty="0"/>
              <a:t> e sua </a:t>
            </a:r>
            <a:r>
              <a:rPr lang="fr-FR" dirty="0" err="1"/>
              <a:t>personalidade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dirty="0" err="1"/>
              <a:t>Lembre</a:t>
            </a:r>
            <a:r>
              <a:rPr lang="fr-FR" dirty="0"/>
              <a:t>-se de que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bom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personalizado</a:t>
            </a:r>
            <a:r>
              <a:rPr lang="fr-FR" dirty="0"/>
              <a:t>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Se </a:t>
            </a:r>
            <a:r>
              <a:rPr lang="fr-FR" dirty="0" err="1"/>
              <a:t>precisar</a:t>
            </a:r>
            <a:r>
              <a:rPr lang="fr-FR" dirty="0"/>
              <a:t> de </a:t>
            </a:r>
            <a:r>
              <a:rPr lang="fr-FR" dirty="0" err="1"/>
              <a:t>outros</a:t>
            </a:r>
            <a:r>
              <a:rPr lang="fr-FR" dirty="0"/>
              <a:t> </a:t>
            </a:r>
            <a:r>
              <a:rPr lang="fr-FR" dirty="0" err="1"/>
              <a:t>modelos</a:t>
            </a:r>
            <a:r>
              <a:rPr lang="fr-FR" dirty="0"/>
              <a:t>, volte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nosso</a:t>
            </a:r>
            <a:r>
              <a:rPr lang="fr-FR" dirty="0"/>
              <a:t> site : </a:t>
            </a:r>
            <a:r>
              <a:rPr lang="fr-FR" dirty="0">
                <a:hlinkClick r:id="rId2"/>
              </a:rPr>
              <a:t>HTTPS://WWW.EXEMPLODECV.COM</a:t>
            </a:r>
            <a:r>
              <a:rPr lang="fr-FR" dirty="0"/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/>
              <a:t>Copyright EXEMPLODECV.COM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Os </a:t>
            </a:r>
            <a:r>
              <a:rPr lang="fr-FR" dirty="0" err="1"/>
              <a:t>conteúdos</a:t>
            </a:r>
            <a:r>
              <a:rPr lang="fr-FR" dirty="0"/>
              <a:t> </a:t>
            </a:r>
            <a:r>
              <a:rPr lang="fr-FR" dirty="0" err="1"/>
              <a:t>publicados</a:t>
            </a:r>
            <a:r>
              <a:rPr lang="fr-FR" dirty="0"/>
              <a:t> no </a:t>
            </a:r>
            <a:r>
              <a:rPr lang="fr-FR" dirty="0" err="1"/>
              <a:t>nosso</a:t>
            </a:r>
            <a:r>
              <a:rPr lang="fr-FR" dirty="0"/>
              <a:t> site (</a:t>
            </a:r>
            <a:r>
              <a:rPr lang="fr-FR" dirty="0" err="1"/>
              <a:t>modelos</a:t>
            </a:r>
            <a:r>
              <a:rPr lang="fr-FR" dirty="0"/>
              <a:t> de CV, </a:t>
            </a:r>
            <a:r>
              <a:rPr lang="fr-FR" dirty="0" err="1"/>
              <a:t>modelos</a:t>
            </a:r>
            <a:r>
              <a:rPr lang="fr-FR" dirty="0"/>
              <a:t> de cartas, </a:t>
            </a:r>
            <a:r>
              <a:rPr lang="fr-FR" dirty="0" err="1"/>
              <a:t>artigos</a:t>
            </a:r>
            <a:r>
              <a:rPr lang="fr-FR" dirty="0"/>
              <a:t>, etc.) </a:t>
            </a:r>
            <a:r>
              <a:rPr lang="fr-FR" dirty="0" err="1"/>
              <a:t>são</a:t>
            </a:r>
            <a:r>
              <a:rPr lang="fr-FR" dirty="0"/>
              <a:t> </a:t>
            </a:r>
            <a:r>
              <a:rPr lang="fr-FR" dirty="0" err="1"/>
              <a:t>propriedade</a:t>
            </a:r>
            <a:r>
              <a:rPr lang="fr-FR" dirty="0"/>
              <a:t> da </a:t>
            </a:r>
            <a:r>
              <a:rPr lang="fr-FR" dirty="0" err="1"/>
              <a:t>EXEMPLODECV.com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>
                <a:solidFill>
                  <a:srgbClr val="00B050"/>
                </a:solidFill>
              </a:rPr>
              <a:t>O</a:t>
            </a:r>
            <a:r>
              <a:rPr lang="fr-FR" dirty="0"/>
              <a:t>    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</a:t>
            </a:r>
            <a:r>
              <a:rPr lang="fr-FR" dirty="0" err="1"/>
              <a:t>distribuir</a:t>
            </a:r>
            <a:r>
              <a:rPr lang="fr-FR" dirty="0"/>
              <a:t>, </a:t>
            </a:r>
            <a:r>
              <a:rPr lang="fr-FR" dirty="0" err="1"/>
              <a:t>publicar</a:t>
            </a:r>
            <a:r>
              <a:rPr lang="fr-FR" dirty="0"/>
              <a:t> ou </a:t>
            </a:r>
            <a:r>
              <a:rPr lang="fr-FR" dirty="0" err="1"/>
              <a:t>redistribuí</a:t>
            </a:r>
            <a:r>
              <a:rPr lang="fr-FR" dirty="0"/>
              <a:t>-los </a:t>
            </a:r>
            <a:r>
              <a:rPr lang="fr-FR" dirty="0" err="1"/>
              <a:t>sem</a:t>
            </a:r>
            <a:r>
              <a:rPr lang="fr-FR" dirty="0"/>
              <a:t> o </a:t>
            </a:r>
            <a:r>
              <a:rPr lang="fr-FR" dirty="0" err="1"/>
              <a:t>nosso</a:t>
            </a:r>
            <a:r>
              <a:rPr lang="fr-FR" dirty="0"/>
              <a:t> </a:t>
            </a:r>
            <a:r>
              <a:rPr lang="fr-FR" dirty="0" err="1"/>
              <a:t>consentimento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Também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dar </a:t>
            </a:r>
            <a:r>
              <a:rPr lang="fr-FR" dirty="0" err="1"/>
              <a:t>acesso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download</a:t>
            </a:r>
            <a:r>
              <a:rPr lang="fr-FR" dirty="0"/>
              <a:t> ou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edição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Conteúdo</a:t>
            </a:r>
            <a:r>
              <a:rPr lang="fr-FR" dirty="0"/>
              <a:t> </a:t>
            </a:r>
            <a:r>
              <a:rPr lang="fr-FR" dirty="0" err="1"/>
              <a:t>depositado</a:t>
            </a:r>
            <a:r>
              <a:rPr lang="fr-FR" dirty="0"/>
              <a:t> </a:t>
            </a:r>
            <a:r>
              <a:rPr lang="fr-FR" dirty="0" err="1"/>
              <a:t>em</a:t>
            </a:r>
            <a:r>
              <a:rPr lang="fr-FR" dirty="0"/>
              <a:t> 180 </a:t>
            </a:r>
            <a:r>
              <a:rPr lang="fr-FR" dirty="0" err="1"/>
              <a:t>países</a:t>
            </a:r>
            <a:r>
              <a:rPr lang="fr-FR" dirty="0"/>
              <a:t> </a:t>
            </a:r>
            <a:r>
              <a:rPr lang="fr-FR" dirty="0" err="1"/>
              <a:t>perante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oficial</a:t>
            </a:r>
            <a:r>
              <a:rPr lang="fr-FR" dirty="0"/>
              <a:t> de </a:t>
            </a:r>
            <a:r>
              <a:rPr lang="fr-FR" dirty="0" err="1"/>
              <a:t>justiça</a:t>
            </a:r>
            <a:r>
              <a:rPr lang="fr-FR" dirty="0"/>
              <a:t>. </a:t>
            </a:r>
            <a:r>
              <a:rPr lang="fr-FR" dirty="0" err="1"/>
              <a:t>Reprodução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proibida</a:t>
            </a:r>
            <a:r>
              <a:rPr lang="fr-FR" dirty="0"/>
              <a:t>, </a:t>
            </a:r>
            <a:r>
              <a:rPr lang="fr-FR" dirty="0" err="1"/>
              <a:t>mesmo</a:t>
            </a:r>
            <a:r>
              <a:rPr lang="fr-FR" dirty="0"/>
              <a:t> </a:t>
            </a:r>
            <a:r>
              <a:rPr lang="fr-FR" dirty="0" err="1"/>
              <a:t>parcial</a:t>
            </a:r>
            <a:r>
              <a:rPr lang="fr-FR" dirty="0"/>
              <a:t>.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Os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modelos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disponíveis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nosso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são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fornecidos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"no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estado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se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encontram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" 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garantia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5039861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493</Words>
  <Application>Microsoft Macintosh PowerPoint</Application>
  <PresentationFormat>Personnalisé</PresentationFormat>
  <Paragraphs>73</Paragraphs>
  <Slides>2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5" baseType="lpstr">
      <vt:lpstr>Arial</vt:lpstr>
      <vt:lpstr>Calibri</vt:lpstr>
      <vt:lpstr>Thème Office</vt:lpstr>
      <vt:lpstr>Présentation PowerPoint</vt:lpstr>
      <vt:lpstr>Présentation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cv 63</dc:title>
  <dc:subject/>
  <dc:creator>www.exemplodecv.com</dc:creator>
  <cp:keywords/>
  <dc:description/>
  <cp:lastModifiedBy>Axel Maille</cp:lastModifiedBy>
  <cp:revision>17</cp:revision>
  <dcterms:created xsi:type="dcterms:W3CDTF">2014-11-28T07:50:23Z</dcterms:created>
  <dcterms:modified xsi:type="dcterms:W3CDTF">2020-12-28T13:03:43Z</dcterms:modified>
  <cp:category/>
</cp:coreProperties>
</file>