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352357-F020-F347-9365-F10AEF7875B1}" v="4" dt="2020-08-07T13:14:42.7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xel Maille" userId="065ad68c099279a8" providerId="LiveId" clId="{C5352357-F020-F347-9365-F10AEF7875B1}"/>
    <pc:docChg chg="custSel modSld">
      <pc:chgData name="Axel Maille" userId="065ad68c099279a8" providerId="LiveId" clId="{C5352357-F020-F347-9365-F10AEF7875B1}" dt="2020-08-07T13:14:42.749" v="12"/>
      <pc:docMkLst>
        <pc:docMk/>
      </pc:docMkLst>
      <pc:sldChg chg="addSp delSp modSp mod">
        <pc:chgData name="Axel Maille" userId="065ad68c099279a8" providerId="LiveId" clId="{C5352357-F020-F347-9365-F10AEF7875B1}" dt="2020-08-07T13:14:42.749" v="12"/>
        <pc:sldMkLst>
          <pc:docMk/>
          <pc:sldMk cId="756305136" sldId="256"/>
        </pc:sldMkLst>
        <pc:spChg chg="del">
          <ac:chgData name="Axel Maille" userId="065ad68c099279a8" providerId="LiveId" clId="{C5352357-F020-F347-9365-F10AEF7875B1}" dt="2020-08-07T13:14:05.778" v="6" actId="478"/>
          <ac:spMkLst>
            <pc:docMk/>
            <pc:sldMk cId="756305136" sldId="256"/>
            <ac:spMk id="5" creationId="{00000000-0000-0000-0000-000000000000}"/>
          </ac:spMkLst>
        </pc:spChg>
        <pc:spChg chg="del mod">
          <ac:chgData name="Axel Maille" userId="065ad68c099279a8" providerId="LiveId" clId="{C5352357-F020-F347-9365-F10AEF7875B1}" dt="2020-08-07T13:14:05.778" v="6" actId="478"/>
          <ac:spMkLst>
            <pc:docMk/>
            <pc:sldMk cId="756305136" sldId="256"/>
            <ac:spMk id="6" creationId="{00000000-0000-0000-0000-000000000000}"/>
          </ac:spMkLst>
        </pc:spChg>
        <pc:spChg chg="del">
          <ac:chgData name="Axel Maille" userId="065ad68c099279a8" providerId="LiveId" clId="{C5352357-F020-F347-9365-F10AEF7875B1}" dt="2020-08-07T13:14:05.778" v="6" actId="478"/>
          <ac:spMkLst>
            <pc:docMk/>
            <pc:sldMk cId="756305136" sldId="256"/>
            <ac:spMk id="7" creationId="{00000000-0000-0000-0000-000000000000}"/>
          </ac:spMkLst>
        </pc:spChg>
        <pc:spChg chg="add mod">
          <ac:chgData name="Axel Maille" userId="065ad68c099279a8" providerId="LiveId" clId="{C5352357-F020-F347-9365-F10AEF7875B1}" dt="2020-08-07T13:14:06.560" v="7"/>
          <ac:spMkLst>
            <pc:docMk/>
            <pc:sldMk cId="756305136" sldId="256"/>
            <ac:spMk id="12" creationId="{262FA10E-7CD0-8349-BC21-EA8438056278}"/>
          </ac:spMkLst>
        </pc:spChg>
        <pc:spChg chg="add mod">
          <ac:chgData name="Axel Maille" userId="065ad68c099279a8" providerId="LiveId" clId="{C5352357-F020-F347-9365-F10AEF7875B1}" dt="2020-08-07T13:14:06.560" v="7"/>
          <ac:spMkLst>
            <pc:docMk/>
            <pc:sldMk cId="756305136" sldId="256"/>
            <ac:spMk id="13" creationId="{A8A44D45-1141-034C-9873-EB3B15A92B2F}"/>
          </ac:spMkLst>
        </pc:spChg>
        <pc:spChg chg="add mod">
          <ac:chgData name="Axel Maille" userId="065ad68c099279a8" providerId="LiveId" clId="{C5352357-F020-F347-9365-F10AEF7875B1}" dt="2020-08-07T13:14:06.560" v="7"/>
          <ac:spMkLst>
            <pc:docMk/>
            <pc:sldMk cId="756305136" sldId="256"/>
            <ac:spMk id="14" creationId="{F2CE62C3-0454-7C41-9813-FF25DA787EAD}"/>
          </ac:spMkLst>
        </pc:spChg>
        <pc:spChg chg="mod">
          <ac:chgData name="Axel Maille" userId="065ad68c099279a8" providerId="LiveId" clId="{C5352357-F020-F347-9365-F10AEF7875B1}" dt="2020-08-07T13:14:17.878" v="9"/>
          <ac:spMkLst>
            <pc:docMk/>
            <pc:sldMk cId="756305136" sldId="256"/>
            <ac:spMk id="88" creationId="{00000000-0000-0000-0000-000000000000}"/>
          </ac:spMkLst>
        </pc:spChg>
        <pc:spChg chg="mod">
          <ac:chgData name="Axel Maille" userId="065ad68c099279a8" providerId="LiveId" clId="{C5352357-F020-F347-9365-F10AEF7875B1}" dt="2020-08-07T13:14:34.403" v="11" actId="20577"/>
          <ac:spMkLst>
            <pc:docMk/>
            <pc:sldMk cId="756305136" sldId="256"/>
            <ac:spMk id="89" creationId="{00000000-0000-0000-0000-000000000000}"/>
          </ac:spMkLst>
        </pc:spChg>
        <pc:spChg chg="mod">
          <ac:chgData name="Axel Maille" userId="065ad68c099279a8" providerId="LiveId" clId="{C5352357-F020-F347-9365-F10AEF7875B1}" dt="2020-08-07T13:14:42.749" v="12"/>
          <ac:spMkLst>
            <pc:docMk/>
            <pc:sldMk cId="756305136" sldId="256"/>
            <ac:spMk id="90" creationId="{00000000-0000-0000-0000-000000000000}"/>
          </ac:spMkLst>
        </pc:spChg>
        <pc:picChg chg="add del mod">
          <ac:chgData name="Axel Maille" userId="065ad68c099279a8" providerId="LiveId" clId="{C5352357-F020-F347-9365-F10AEF7875B1}" dt="2020-08-07T13:14:08.961" v="8" actId="478"/>
          <ac:picMkLst>
            <pc:docMk/>
            <pc:sldMk cId="756305136" sldId="256"/>
            <ac:picMk id="11" creationId="{636BFA8B-EEDA-B845-926A-FE5EECC63E6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160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136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189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3947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8201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7248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354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4687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3305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090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6206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6380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Fotolia_57254857_X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14" b="5760"/>
          <a:stretch/>
        </p:blipFill>
        <p:spPr>
          <a:xfrm>
            <a:off x="2612151" y="92368"/>
            <a:ext cx="1815313" cy="1993219"/>
          </a:xfrm>
          <a:prstGeom prst="rect">
            <a:avLst/>
          </a:prstGeom>
        </p:spPr>
      </p:pic>
      <p:cxnSp>
        <p:nvCxnSpPr>
          <p:cNvPr id="10" name="Connecteur droit 9"/>
          <p:cNvCxnSpPr/>
          <p:nvPr/>
        </p:nvCxnSpPr>
        <p:spPr>
          <a:xfrm>
            <a:off x="0" y="2086947"/>
            <a:ext cx="7562850" cy="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ZoneTexte 87"/>
          <p:cNvSpPr txBox="1"/>
          <p:nvPr/>
        </p:nvSpPr>
        <p:spPr>
          <a:xfrm>
            <a:off x="4898307" y="2361834"/>
            <a:ext cx="23601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>
              <a:solidFill>
                <a:srgbClr val="3C9CDB"/>
              </a:solidFill>
            </a:endParaRPr>
          </a:p>
        </p:txBody>
      </p:sp>
      <p:sp>
        <p:nvSpPr>
          <p:cNvPr id="89" name="ZoneTexte 88"/>
          <p:cNvSpPr txBox="1"/>
          <p:nvPr/>
        </p:nvSpPr>
        <p:spPr>
          <a:xfrm>
            <a:off x="858406" y="4207893"/>
            <a:ext cx="35074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400" dirty="0"/>
              <a:t>Objeto</a:t>
            </a:r>
            <a:r>
              <a:rPr lang="fr-FR" sz="1400" dirty="0">
                <a:solidFill>
                  <a:srgbClr val="7F7F7F"/>
                </a:solidFill>
              </a:rPr>
              <a:t> :  </a:t>
            </a:r>
          </a:p>
        </p:txBody>
      </p:sp>
      <p:sp>
        <p:nvSpPr>
          <p:cNvPr id="90" name="ZoneTexte 89"/>
          <p:cNvSpPr txBox="1"/>
          <p:nvPr/>
        </p:nvSpPr>
        <p:spPr>
          <a:xfrm>
            <a:off x="858405" y="4733785"/>
            <a:ext cx="606267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consectetur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adipiscing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elit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Donec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viverra</a:t>
            </a:r>
            <a:r>
              <a:rPr lang="fr-FR" sz="1400" dirty="0">
                <a:solidFill>
                  <a:srgbClr val="7F7F7F"/>
                </a:solidFill>
              </a:rPr>
              <a:t>, massa eu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vehicula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odio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malesuada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suscipit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nec bibendum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Morbi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rhoncus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dictum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sem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libero id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cursus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. Sed ut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id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velit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urna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erat </a:t>
            </a:r>
            <a:r>
              <a:rPr lang="fr-FR" sz="1400" dirty="0" err="1">
                <a:solidFill>
                  <a:srgbClr val="7F7F7F"/>
                </a:solidFill>
              </a:rPr>
              <a:t>volutpat</a:t>
            </a:r>
            <a:r>
              <a:rPr lang="fr-FR" sz="1400" dirty="0">
                <a:solidFill>
                  <a:srgbClr val="7F7F7F"/>
                </a:solidFill>
              </a:rPr>
              <a:t>. Duis id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purus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pulvinar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lobortis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Etiam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 erat. Ut </a:t>
            </a:r>
            <a:r>
              <a:rPr lang="fr-FR" sz="1400" dirty="0" err="1">
                <a:solidFill>
                  <a:srgbClr val="7F7F7F"/>
                </a:solidFill>
              </a:rPr>
              <a:t>venenatis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vestibulum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convallis</a:t>
            </a:r>
            <a:r>
              <a:rPr lang="fr-FR" sz="1400" dirty="0">
                <a:solidFill>
                  <a:srgbClr val="7F7F7F"/>
                </a:solidFill>
              </a:rPr>
              <a:t>, est </a:t>
            </a:r>
            <a:r>
              <a:rPr lang="fr-FR" sz="1400" dirty="0" err="1">
                <a:solidFill>
                  <a:srgbClr val="7F7F7F"/>
                </a:solidFill>
              </a:rPr>
              <a:t>leo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elementum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eros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Maecenas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eu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Aenean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tempus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Quisque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tempor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 nec, </a:t>
            </a:r>
            <a:r>
              <a:rPr lang="fr-FR" sz="1400" dirty="0" err="1">
                <a:solidFill>
                  <a:srgbClr val="7F7F7F"/>
                </a:solidFill>
              </a:rPr>
              <a:t>iaculis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tellus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vulputate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. Duis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ex, </a:t>
            </a:r>
            <a:r>
              <a:rPr lang="fr-FR" sz="1400" dirty="0" err="1">
                <a:solidFill>
                  <a:srgbClr val="7F7F7F"/>
                </a:solidFill>
              </a:rPr>
              <a:t>consequat</a:t>
            </a:r>
            <a:r>
              <a:rPr lang="fr-FR" sz="1400" dirty="0">
                <a:solidFill>
                  <a:srgbClr val="7F7F7F"/>
                </a:solidFill>
              </a:rPr>
              <a:t> at ex nec,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quam</a:t>
            </a:r>
            <a:r>
              <a:rPr lang="fr-FR" sz="1400" dirty="0">
                <a:solidFill>
                  <a:srgbClr val="7F7F7F"/>
                </a:solidFill>
              </a:rPr>
              <a:t> massa, </a:t>
            </a:r>
            <a:r>
              <a:rPr lang="fr-FR" sz="1400" dirty="0" err="1">
                <a:solidFill>
                  <a:srgbClr val="7F7F7F"/>
                </a:solidFill>
              </a:rPr>
              <a:t>pellentesque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nisi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dignissim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turpis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ultricies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rutrum</a:t>
            </a:r>
            <a:r>
              <a:rPr lang="fr-FR" sz="14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</p:txBody>
      </p:sp>
      <p:pic>
        <p:nvPicPr>
          <p:cNvPr id="92" name="Image 91" descr="signature_sc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283" y="8334777"/>
            <a:ext cx="1574801" cy="1049867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262FA10E-7CD0-8349-BC21-EA8438056278}"/>
              </a:ext>
            </a:extLst>
          </p:cNvPr>
          <p:cNvSpPr txBox="1"/>
          <p:nvPr/>
        </p:nvSpPr>
        <p:spPr>
          <a:xfrm>
            <a:off x="4505728" y="185293"/>
            <a:ext cx="293838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1100" dirty="0"/>
              <a:t>JOB : </a:t>
            </a:r>
            <a:r>
              <a:rPr lang="en-US" sz="1100" dirty="0">
                <a:solidFill>
                  <a:srgbClr val="595959"/>
                </a:solidFill>
              </a:rPr>
              <a:t>CARGO</a:t>
            </a:r>
          </a:p>
          <a:p>
            <a:pPr>
              <a:spcAft>
                <a:spcPts val="600"/>
              </a:spcAft>
            </a:pPr>
            <a:r>
              <a:rPr lang="fr-FR" sz="1100" dirty="0"/>
              <a:t>TEL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06 05 06 04 05</a:t>
            </a:r>
          </a:p>
          <a:p>
            <a:pPr>
              <a:spcAft>
                <a:spcPts val="600"/>
              </a:spcAft>
            </a:pPr>
            <a:r>
              <a:rPr lang="fr-FR" sz="1100" dirty="0"/>
              <a:t>EMAIL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MAIL@MAIL.COM</a:t>
            </a:r>
            <a:endParaRPr lang="fr-FR" sz="1100" dirty="0"/>
          </a:p>
          <a:p>
            <a:pPr>
              <a:spcAft>
                <a:spcPts val="600"/>
              </a:spcAft>
            </a:pPr>
            <a:r>
              <a:rPr lang="fr-FR" sz="1100" dirty="0"/>
              <a:t>WEB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HTTP//WWW.SITE.COM</a:t>
            </a:r>
            <a:endParaRPr lang="fr-FR" sz="1100" dirty="0"/>
          </a:p>
          <a:p>
            <a:r>
              <a:rPr lang="fr-FR" sz="1100" dirty="0"/>
              <a:t>ENDERECEO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RUA/AVENIDA ... SAO PAULO – SP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8A44D45-1141-034C-9873-EB3B15A92B2F}"/>
              </a:ext>
            </a:extLst>
          </p:cNvPr>
          <p:cNvSpPr txBox="1"/>
          <p:nvPr/>
        </p:nvSpPr>
        <p:spPr>
          <a:xfrm>
            <a:off x="117727" y="197309"/>
            <a:ext cx="24634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b="1" dirty="0">
                <a:latin typeface="Arial"/>
                <a:cs typeface="Arial"/>
              </a:rPr>
              <a:t>JUAN</a:t>
            </a:r>
          </a:p>
          <a:p>
            <a:pPr algn="r"/>
            <a:r>
              <a:rPr lang="fr-FR" sz="2400" b="1" dirty="0">
                <a:latin typeface="Arial"/>
                <a:cs typeface="Arial"/>
              </a:rPr>
              <a:t>MARTINEZ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2CE62C3-0454-7C41-9813-FF25DA787EAD}"/>
              </a:ext>
            </a:extLst>
          </p:cNvPr>
          <p:cNvSpPr txBox="1"/>
          <p:nvPr/>
        </p:nvSpPr>
        <p:spPr>
          <a:xfrm>
            <a:off x="190001" y="1069145"/>
            <a:ext cx="2391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dirty="0"/>
              <a:t>TÍTULO DA POSIÇÃO DE PESQUISA</a:t>
            </a:r>
          </a:p>
        </p:txBody>
      </p:sp>
    </p:spTree>
    <p:extLst>
      <p:ext uri="{BB962C8B-B14F-4D97-AF65-F5344CB8AC3E}">
        <p14:creationId xmlns:p14="http://schemas.microsoft.com/office/powerpoint/2010/main" val="756305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091347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415</Words>
  <Application>Microsoft Macintosh PowerPoint</Application>
  <PresentationFormat>Personnalisé</PresentationFormat>
  <Paragraphs>47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19</cp:revision>
  <dcterms:created xsi:type="dcterms:W3CDTF">2014-11-28T07:50:23Z</dcterms:created>
  <dcterms:modified xsi:type="dcterms:W3CDTF">2020-12-28T13:03:31Z</dcterms:modified>
</cp:coreProperties>
</file>