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DC8E6E-23DD-A649-A2AD-22B04CE6D438}" v="30" dt="2020-08-07T13:30:23.6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A9DC8E6E-23DD-A649-A2AD-22B04CE6D438}"/>
    <pc:docChg chg="modSld">
      <pc:chgData name="Axel Maille" userId="065ad68c099279a8" providerId="LiveId" clId="{A9DC8E6E-23DD-A649-A2AD-22B04CE6D438}" dt="2020-08-07T13:30:24.725" v="107" actId="20577"/>
      <pc:docMkLst>
        <pc:docMk/>
      </pc:docMkLst>
      <pc:sldChg chg="modSp mod">
        <pc:chgData name="Axel Maille" userId="065ad68c099279a8" providerId="LiveId" clId="{A9DC8E6E-23DD-A649-A2AD-22B04CE6D438}" dt="2020-08-07T13:30:24.725" v="107" actId="20577"/>
        <pc:sldMkLst>
          <pc:docMk/>
          <pc:sldMk cId="2161819603" sldId="256"/>
        </pc:sldMkLst>
        <pc:spChg chg="mod">
          <ac:chgData name="Axel Maille" userId="065ad68c099279a8" providerId="LiveId" clId="{A9DC8E6E-23DD-A649-A2AD-22B04CE6D438}" dt="2020-08-07T13:25:59.230" v="22" actId="6549"/>
          <ac:spMkLst>
            <pc:docMk/>
            <pc:sldMk cId="2161819603" sldId="256"/>
            <ac:spMk id="5" creationId="{00000000-0000-0000-0000-000000000000}"/>
          </ac:spMkLst>
        </pc:spChg>
        <pc:spChg chg="mod">
          <ac:chgData name="Axel Maille" userId="065ad68c099279a8" providerId="LiveId" clId="{A9DC8E6E-23DD-A649-A2AD-22B04CE6D438}" dt="2020-08-07T13:26:03.947" v="23"/>
          <ac:spMkLst>
            <pc:docMk/>
            <pc:sldMk cId="2161819603" sldId="256"/>
            <ac:spMk id="8" creationId="{00000000-0000-0000-0000-000000000000}"/>
          </ac:spMkLst>
        </pc:spChg>
        <pc:graphicFrameChg chg="mod modGraphic">
          <ac:chgData name="Axel Maille" userId="065ad68c099279a8" providerId="LiveId" clId="{A9DC8E6E-23DD-A649-A2AD-22B04CE6D438}" dt="2020-08-07T13:28:16.320" v="44"/>
          <ac:graphicFrameMkLst>
            <pc:docMk/>
            <pc:sldMk cId="2161819603" sldId="256"/>
            <ac:graphicFrameMk id="9" creationId="{00000000-0000-0000-0000-000000000000}"/>
          </ac:graphicFrameMkLst>
        </pc:graphicFrameChg>
        <pc:graphicFrameChg chg="mod modGraphic">
          <ac:chgData name="Axel Maille" userId="065ad68c099279a8" providerId="LiveId" clId="{A9DC8E6E-23DD-A649-A2AD-22B04CE6D438}" dt="2020-08-07T13:27:54.811" v="37" actId="20577"/>
          <ac:graphicFrameMkLst>
            <pc:docMk/>
            <pc:sldMk cId="2161819603" sldId="256"/>
            <ac:graphicFrameMk id="10" creationId="{00000000-0000-0000-0000-000000000000}"/>
          </ac:graphicFrameMkLst>
        </pc:graphicFrameChg>
        <pc:graphicFrameChg chg="mod modGraphic">
          <ac:chgData name="Axel Maille" userId="065ad68c099279a8" providerId="LiveId" clId="{A9DC8E6E-23DD-A649-A2AD-22B04CE6D438}" dt="2020-08-07T13:29:35.537" v="69"/>
          <ac:graphicFrameMkLst>
            <pc:docMk/>
            <pc:sldMk cId="2161819603" sldId="256"/>
            <ac:graphicFrameMk id="11" creationId="{00000000-0000-0000-0000-000000000000}"/>
          </ac:graphicFrameMkLst>
        </pc:graphicFrameChg>
        <pc:graphicFrameChg chg="mod modGraphic">
          <ac:chgData name="Axel Maille" userId="065ad68c099279a8" providerId="LiveId" clId="{A9DC8E6E-23DD-A649-A2AD-22B04CE6D438}" dt="2020-08-07T13:29:38.043" v="71"/>
          <ac:graphicFrameMkLst>
            <pc:docMk/>
            <pc:sldMk cId="2161819603" sldId="256"/>
            <ac:graphicFrameMk id="33" creationId="{00000000-0000-0000-0000-000000000000}"/>
          </ac:graphicFrameMkLst>
        </pc:graphicFrameChg>
        <pc:graphicFrameChg chg="mod modGraphic">
          <ac:chgData name="Axel Maille" userId="065ad68c099279a8" providerId="LiveId" clId="{A9DC8E6E-23DD-A649-A2AD-22B04CE6D438}" dt="2020-08-07T13:29:39.488" v="72" actId="108"/>
          <ac:graphicFrameMkLst>
            <pc:docMk/>
            <pc:sldMk cId="2161819603" sldId="256"/>
            <ac:graphicFrameMk id="54" creationId="{00000000-0000-0000-0000-000000000000}"/>
          </ac:graphicFrameMkLst>
        </pc:graphicFrameChg>
        <pc:graphicFrameChg chg="mod modGraphic">
          <ac:chgData name="Axel Maille" userId="065ad68c099279a8" providerId="LiveId" clId="{A9DC8E6E-23DD-A649-A2AD-22B04CE6D438}" dt="2020-08-07T13:30:24.725" v="107" actId="20577"/>
          <ac:graphicFrameMkLst>
            <pc:docMk/>
            <pc:sldMk cId="2161819603" sldId="256"/>
            <ac:graphicFrameMk id="75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78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8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36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086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18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71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75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2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631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76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44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D22E4-5DEC-9F4D-89A8-70B16EC491B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5961-E2CC-494F-BB77-284939DA2DE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22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tolia_57254857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3" b="15543"/>
          <a:stretch/>
        </p:blipFill>
        <p:spPr>
          <a:xfrm>
            <a:off x="3139208" y="299421"/>
            <a:ext cx="1279270" cy="1280258"/>
          </a:xfrm>
          <a:prstGeom prst="ellipse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1704549"/>
            <a:ext cx="4088585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JUAN SANCHEZ</a:t>
            </a:r>
            <a:br>
              <a:rPr lang="fr-FR" sz="2000" b="1" dirty="0">
                <a:latin typeface="Arial"/>
                <a:cs typeface="Arial"/>
              </a:rPr>
            </a:b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TÍTULO DA POSIÇÃO DE PESQUISA</a:t>
            </a:r>
          </a:p>
          <a:p>
            <a:pPr algn="r"/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123888" y="1955440"/>
            <a:ext cx="3438961" cy="830997"/>
          </a:xfrm>
          <a:prstGeom prst="rect">
            <a:avLst/>
          </a:prstGeom>
          <a:noFill/>
          <a:ln w="6350" cmpd="sng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sz="1200" dirty="0">
                <a:solidFill>
                  <a:srgbClr val="7F7F7F"/>
                </a:solidFill>
                <a:cs typeface="Calibri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926246"/>
              </p:ext>
            </p:extLst>
          </p:nvPr>
        </p:nvGraphicFramePr>
        <p:xfrm>
          <a:off x="4123889" y="2884322"/>
          <a:ext cx="3438961" cy="2484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38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9253"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FORMACAO</a:t>
                      </a: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84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etc..</a:t>
                      </a:r>
                      <a:b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</a:b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406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etc..</a:t>
                      </a:r>
                      <a:b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</a:b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406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etc..</a:t>
                      </a: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94765"/>
              </p:ext>
            </p:extLst>
          </p:nvPr>
        </p:nvGraphicFramePr>
        <p:xfrm>
          <a:off x="0" y="2674883"/>
          <a:ext cx="4088585" cy="3413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88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r"/>
                      <a:r>
                        <a:rPr lang="fr-FR" dirty="0"/>
                        <a:t>EXPERIENCIA</a:t>
                      </a: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425909"/>
              </p:ext>
            </p:extLst>
          </p:nvPr>
        </p:nvGraphicFramePr>
        <p:xfrm>
          <a:off x="0" y="6309926"/>
          <a:ext cx="4088585" cy="1945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88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HABILIDADES</a:t>
                      </a:r>
                      <a:endParaRPr lang="fr-FR" sz="18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GESTÃO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GERENCIAMENTO DE PROJETOS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CONTABILIDADE / GESTÃO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PHP MY SQL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Étoile à 5 branches 11"/>
          <p:cNvSpPr/>
          <p:nvPr/>
        </p:nvSpPr>
        <p:spPr>
          <a:xfrm>
            <a:off x="2745508" y="7965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Étoile à 5 branches 12"/>
          <p:cNvSpPr/>
          <p:nvPr/>
        </p:nvSpPr>
        <p:spPr>
          <a:xfrm>
            <a:off x="2942358" y="7965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Étoile à 5 branches 13"/>
          <p:cNvSpPr/>
          <p:nvPr/>
        </p:nvSpPr>
        <p:spPr>
          <a:xfrm>
            <a:off x="3139208" y="7965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Étoile à 5 branches 14"/>
          <p:cNvSpPr/>
          <p:nvPr/>
        </p:nvSpPr>
        <p:spPr>
          <a:xfrm>
            <a:off x="3547523" y="7965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6" name="Étoile à 5 branches 15"/>
          <p:cNvSpPr/>
          <p:nvPr/>
        </p:nvSpPr>
        <p:spPr>
          <a:xfrm>
            <a:off x="3336058" y="7965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Étoile à 5 branches 16"/>
          <p:cNvSpPr/>
          <p:nvPr/>
        </p:nvSpPr>
        <p:spPr>
          <a:xfrm>
            <a:off x="2745508" y="7584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Étoile à 5 branches 17"/>
          <p:cNvSpPr/>
          <p:nvPr/>
        </p:nvSpPr>
        <p:spPr>
          <a:xfrm>
            <a:off x="2942358" y="7584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Étoile à 5 branches 18"/>
          <p:cNvSpPr/>
          <p:nvPr/>
        </p:nvSpPr>
        <p:spPr>
          <a:xfrm>
            <a:off x="3139208" y="75845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Étoile à 5 branches 19"/>
          <p:cNvSpPr/>
          <p:nvPr/>
        </p:nvSpPr>
        <p:spPr>
          <a:xfrm>
            <a:off x="3547523" y="758458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1" name="Étoile à 5 branches 20"/>
          <p:cNvSpPr/>
          <p:nvPr/>
        </p:nvSpPr>
        <p:spPr>
          <a:xfrm>
            <a:off x="3336058" y="758458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Étoile à 5 branches 21"/>
          <p:cNvSpPr/>
          <p:nvPr/>
        </p:nvSpPr>
        <p:spPr>
          <a:xfrm>
            <a:off x="2745508" y="719723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Étoile à 5 branches 22"/>
          <p:cNvSpPr/>
          <p:nvPr/>
        </p:nvSpPr>
        <p:spPr>
          <a:xfrm>
            <a:off x="2942358" y="719723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Étoile à 5 branches 23"/>
          <p:cNvSpPr/>
          <p:nvPr/>
        </p:nvSpPr>
        <p:spPr>
          <a:xfrm>
            <a:off x="3139208" y="719723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Étoile à 5 branches 24"/>
          <p:cNvSpPr/>
          <p:nvPr/>
        </p:nvSpPr>
        <p:spPr>
          <a:xfrm>
            <a:off x="3547523" y="719723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6" name="Étoile à 5 branches 25"/>
          <p:cNvSpPr/>
          <p:nvPr/>
        </p:nvSpPr>
        <p:spPr>
          <a:xfrm>
            <a:off x="3336058" y="719723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Étoile à 5 branches 26"/>
          <p:cNvSpPr/>
          <p:nvPr/>
        </p:nvSpPr>
        <p:spPr>
          <a:xfrm>
            <a:off x="2745508" y="67971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Étoile à 5 branches 27"/>
          <p:cNvSpPr/>
          <p:nvPr/>
        </p:nvSpPr>
        <p:spPr>
          <a:xfrm>
            <a:off x="2942358" y="67971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Étoile à 5 branches 28"/>
          <p:cNvSpPr/>
          <p:nvPr/>
        </p:nvSpPr>
        <p:spPr>
          <a:xfrm>
            <a:off x="3139208" y="679718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Étoile à 5 branches 29"/>
          <p:cNvSpPr/>
          <p:nvPr/>
        </p:nvSpPr>
        <p:spPr>
          <a:xfrm>
            <a:off x="3547523" y="679718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31" name="Étoile à 5 branches 30"/>
          <p:cNvSpPr/>
          <p:nvPr/>
        </p:nvSpPr>
        <p:spPr>
          <a:xfrm>
            <a:off x="3336058" y="679718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3" name="Tableau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494545"/>
              </p:ext>
            </p:extLst>
          </p:nvPr>
        </p:nvGraphicFramePr>
        <p:xfrm>
          <a:off x="4124352" y="5491290"/>
          <a:ext cx="3438497" cy="1945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38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PERSONALIDADE</a:t>
                      </a:r>
                      <a:endParaRPr lang="fr-FR" sz="18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CRIATIVO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AUTÔNOMO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ENVOLVIDO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4" name="Étoile à 5 branches 33"/>
          <p:cNvSpPr/>
          <p:nvPr/>
        </p:nvSpPr>
        <p:spPr>
          <a:xfrm>
            <a:off x="6002671" y="7159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Étoile à 5 branches 34"/>
          <p:cNvSpPr/>
          <p:nvPr/>
        </p:nvSpPr>
        <p:spPr>
          <a:xfrm>
            <a:off x="6199521" y="7159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Étoile à 5 branches 35"/>
          <p:cNvSpPr/>
          <p:nvPr/>
        </p:nvSpPr>
        <p:spPr>
          <a:xfrm>
            <a:off x="6396371" y="7159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Étoile à 5 branches 36"/>
          <p:cNvSpPr/>
          <p:nvPr/>
        </p:nvSpPr>
        <p:spPr>
          <a:xfrm>
            <a:off x="6804686" y="7159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38" name="Étoile à 5 branches 37"/>
          <p:cNvSpPr/>
          <p:nvPr/>
        </p:nvSpPr>
        <p:spPr>
          <a:xfrm>
            <a:off x="6593221" y="7159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Étoile à 5 branches 38"/>
          <p:cNvSpPr/>
          <p:nvPr/>
        </p:nvSpPr>
        <p:spPr>
          <a:xfrm>
            <a:off x="6002671" y="6778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Étoile à 5 branches 39"/>
          <p:cNvSpPr/>
          <p:nvPr/>
        </p:nvSpPr>
        <p:spPr>
          <a:xfrm>
            <a:off x="6199521" y="6778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Étoile à 5 branches 40"/>
          <p:cNvSpPr/>
          <p:nvPr/>
        </p:nvSpPr>
        <p:spPr>
          <a:xfrm>
            <a:off x="6396371" y="6778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Étoile à 5 branches 41"/>
          <p:cNvSpPr/>
          <p:nvPr/>
        </p:nvSpPr>
        <p:spPr>
          <a:xfrm>
            <a:off x="6804686" y="6778470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3" name="Étoile à 5 branches 42"/>
          <p:cNvSpPr/>
          <p:nvPr/>
        </p:nvSpPr>
        <p:spPr>
          <a:xfrm>
            <a:off x="6593221" y="67784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Étoile à 5 branches 43"/>
          <p:cNvSpPr/>
          <p:nvPr/>
        </p:nvSpPr>
        <p:spPr>
          <a:xfrm>
            <a:off x="6002671" y="639112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Étoile à 5 branches 44"/>
          <p:cNvSpPr/>
          <p:nvPr/>
        </p:nvSpPr>
        <p:spPr>
          <a:xfrm>
            <a:off x="6199521" y="639112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Étoile à 5 branches 45"/>
          <p:cNvSpPr/>
          <p:nvPr/>
        </p:nvSpPr>
        <p:spPr>
          <a:xfrm>
            <a:off x="6396371" y="639112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Étoile à 5 branches 46"/>
          <p:cNvSpPr/>
          <p:nvPr/>
        </p:nvSpPr>
        <p:spPr>
          <a:xfrm>
            <a:off x="6804686" y="6391120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8" name="Étoile à 5 branches 47"/>
          <p:cNvSpPr/>
          <p:nvPr/>
        </p:nvSpPr>
        <p:spPr>
          <a:xfrm>
            <a:off x="6593221" y="6391120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Étoile à 5 branches 48"/>
          <p:cNvSpPr/>
          <p:nvPr/>
        </p:nvSpPr>
        <p:spPr>
          <a:xfrm>
            <a:off x="6002671" y="59910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Étoile à 5 branches 49"/>
          <p:cNvSpPr/>
          <p:nvPr/>
        </p:nvSpPr>
        <p:spPr>
          <a:xfrm>
            <a:off x="6199521" y="59910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Étoile à 5 branches 50"/>
          <p:cNvSpPr/>
          <p:nvPr/>
        </p:nvSpPr>
        <p:spPr>
          <a:xfrm>
            <a:off x="6396371" y="59910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Étoile à 5 branches 51"/>
          <p:cNvSpPr/>
          <p:nvPr/>
        </p:nvSpPr>
        <p:spPr>
          <a:xfrm>
            <a:off x="6804686" y="5991070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3" name="Étoile à 5 branches 52"/>
          <p:cNvSpPr/>
          <p:nvPr/>
        </p:nvSpPr>
        <p:spPr>
          <a:xfrm>
            <a:off x="6593221" y="5991070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4" name="Tableau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74740"/>
              </p:ext>
            </p:extLst>
          </p:nvPr>
        </p:nvGraphicFramePr>
        <p:xfrm>
          <a:off x="0" y="8472654"/>
          <a:ext cx="4088585" cy="1563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88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/>
                        <a:t>LÍNGUAS</a:t>
                      </a:r>
                      <a:endParaRPr lang="fr-FR" sz="18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ALEMÃO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ESPANHOL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0" name="Étoile à 5 branches 59"/>
          <p:cNvSpPr/>
          <p:nvPr/>
        </p:nvSpPr>
        <p:spPr>
          <a:xfrm>
            <a:off x="2825463" y="97598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Étoile à 5 branches 60"/>
          <p:cNvSpPr/>
          <p:nvPr/>
        </p:nvSpPr>
        <p:spPr>
          <a:xfrm>
            <a:off x="3022313" y="97598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Étoile à 5 branches 61"/>
          <p:cNvSpPr/>
          <p:nvPr/>
        </p:nvSpPr>
        <p:spPr>
          <a:xfrm>
            <a:off x="3219163" y="97598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Étoile à 5 branches 62"/>
          <p:cNvSpPr/>
          <p:nvPr/>
        </p:nvSpPr>
        <p:spPr>
          <a:xfrm>
            <a:off x="3627478" y="9759834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4" name="Étoile à 5 branches 63"/>
          <p:cNvSpPr/>
          <p:nvPr/>
        </p:nvSpPr>
        <p:spPr>
          <a:xfrm>
            <a:off x="3416013" y="97598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Étoile à 5 branches 64"/>
          <p:cNvSpPr/>
          <p:nvPr/>
        </p:nvSpPr>
        <p:spPr>
          <a:xfrm>
            <a:off x="2825463" y="937248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Étoile à 5 branches 65"/>
          <p:cNvSpPr/>
          <p:nvPr/>
        </p:nvSpPr>
        <p:spPr>
          <a:xfrm>
            <a:off x="3022313" y="937248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Étoile à 5 branches 66"/>
          <p:cNvSpPr/>
          <p:nvPr/>
        </p:nvSpPr>
        <p:spPr>
          <a:xfrm>
            <a:off x="3219163" y="937248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Étoile à 5 branches 67"/>
          <p:cNvSpPr/>
          <p:nvPr/>
        </p:nvSpPr>
        <p:spPr>
          <a:xfrm>
            <a:off x="3627478" y="9372484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9" name="Étoile à 5 branches 68"/>
          <p:cNvSpPr/>
          <p:nvPr/>
        </p:nvSpPr>
        <p:spPr>
          <a:xfrm>
            <a:off x="3416013" y="9372484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Étoile à 5 branches 69"/>
          <p:cNvSpPr/>
          <p:nvPr/>
        </p:nvSpPr>
        <p:spPr>
          <a:xfrm>
            <a:off x="2825463" y="89724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Étoile à 5 branches 70"/>
          <p:cNvSpPr/>
          <p:nvPr/>
        </p:nvSpPr>
        <p:spPr>
          <a:xfrm>
            <a:off x="3022313" y="89724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Étoile à 5 branches 71"/>
          <p:cNvSpPr/>
          <p:nvPr/>
        </p:nvSpPr>
        <p:spPr>
          <a:xfrm>
            <a:off x="3219163" y="89724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Étoile à 5 branches 72"/>
          <p:cNvSpPr/>
          <p:nvPr/>
        </p:nvSpPr>
        <p:spPr>
          <a:xfrm>
            <a:off x="3627478" y="8972434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4" name="Étoile à 5 branches 73"/>
          <p:cNvSpPr/>
          <p:nvPr/>
        </p:nvSpPr>
        <p:spPr>
          <a:xfrm>
            <a:off x="3416013" y="8972434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5" name="Tableau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224194"/>
              </p:ext>
            </p:extLst>
          </p:nvPr>
        </p:nvGraphicFramePr>
        <p:xfrm>
          <a:off x="4124352" y="7638240"/>
          <a:ext cx="3423380" cy="2327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/>
                        <a:t>CONTACTOS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TEL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(01) 302 4455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EMAIL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MAIL@MAIL.COM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SITE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HTTP//WWW.SITE.COM</a:t>
                      </a:r>
                      <a:endParaRPr lang="fr-FR" sz="1100" dirty="0"/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ADRESSE: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17 RUE DE LA REUSSITE 75012 PARIS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ENDERECEO : 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RUA/AVENIDA ... SAO PAULO – SP 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181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93869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456</Words>
  <Application>Microsoft Macintosh PowerPoint</Application>
  <PresentationFormat>Personnalisé</PresentationFormat>
  <Paragraphs>67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64</dc:title>
  <dc:subject/>
  <dc:creator>www.exemplodecv.com</dc:creator>
  <cp:keywords/>
  <dc:description/>
  <cp:lastModifiedBy>Axel Maille</cp:lastModifiedBy>
  <cp:revision>12</cp:revision>
  <dcterms:created xsi:type="dcterms:W3CDTF">2014-11-28T11:42:53Z</dcterms:created>
  <dcterms:modified xsi:type="dcterms:W3CDTF">2020-12-28T13:04:05Z</dcterms:modified>
  <cp:category/>
</cp:coreProperties>
</file>