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5B05AD-EBEE-C64B-AECE-FB95AB0CAF97}" v="3" dt="2020-08-07T13:31:45.2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D05B05AD-EBEE-C64B-AECE-FB95AB0CAF97}"/>
    <pc:docChg chg="undo custSel modSld">
      <pc:chgData name="Axel Maille" userId="065ad68c099279a8" providerId="LiveId" clId="{D05B05AD-EBEE-C64B-AECE-FB95AB0CAF97}" dt="2020-08-07T13:31:53.058" v="51" actId="20577"/>
      <pc:docMkLst>
        <pc:docMk/>
      </pc:docMkLst>
      <pc:sldChg chg="addSp delSp modSp mod">
        <pc:chgData name="Axel Maille" userId="065ad68c099279a8" providerId="LiveId" clId="{D05B05AD-EBEE-C64B-AECE-FB95AB0CAF97}" dt="2020-08-07T13:31:53.058" v="51" actId="20577"/>
        <pc:sldMkLst>
          <pc:docMk/>
          <pc:sldMk cId="2161819603" sldId="256"/>
        </pc:sldMkLst>
        <pc:spChg chg="mod">
          <ac:chgData name="Axel Maille" userId="065ad68c099279a8" providerId="LiveId" clId="{D05B05AD-EBEE-C64B-AECE-FB95AB0CAF97}" dt="2020-08-07T13:31:31.102" v="41" actId="122"/>
          <ac:spMkLst>
            <pc:docMk/>
            <pc:sldMk cId="2161819603" sldId="256"/>
            <ac:spMk id="5" creationId="{00000000-0000-0000-0000-000000000000}"/>
          </ac:spMkLst>
        </pc:spChg>
        <pc:spChg chg="add mod">
          <ac:chgData name="Axel Maille" userId="065ad68c099279a8" providerId="LiveId" clId="{D05B05AD-EBEE-C64B-AECE-FB95AB0CAF97}" dt="2020-08-07T13:31:48.507" v="45" actId="1076"/>
          <ac:spMkLst>
            <pc:docMk/>
            <pc:sldMk cId="2161819603" sldId="256"/>
            <ac:spMk id="10" creationId="{5D521B36-25A5-264B-96A5-51C21CBBDBE1}"/>
          </ac:spMkLst>
        </pc:spChg>
        <pc:spChg chg="mod">
          <ac:chgData name="Axel Maille" userId="065ad68c099279a8" providerId="LiveId" clId="{D05B05AD-EBEE-C64B-AECE-FB95AB0CAF97}" dt="2020-08-07T13:31:16.733" v="22"/>
          <ac:spMkLst>
            <pc:docMk/>
            <pc:sldMk cId="2161819603" sldId="256"/>
            <ac:spMk id="76" creationId="{00000000-0000-0000-0000-000000000000}"/>
          </ac:spMkLst>
        </pc:spChg>
        <pc:spChg chg="mod">
          <ac:chgData name="Axel Maille" userId="065ad68c099279a8" providerId="LiveId" clId="{D05B05AD-EBEE-C64B-AECE-FB95AB0CAF97}" dt="2020-08-07T13:31:53.058" v="51" actId="20577"/>
          <ac:spMkLst>
            <pc:docMk/>
            <pc:sldMk cId="2161819603" sldId="256"/>
            <ac:spMk id="77" creationId="{00000000-0000-0000-0000-000000000000}"/>
          </ac:spMkLst>
        </pc:spChg>
        <pc:spChg chg="del">
          <ac:chgData name="Axel Maille" userId="065ad68c099279a8" providerId="LiveId" clId="{D05B05AD-EBEE-C64B-AECE-FB95AB0CAF97}" dt="2020-08-07T13:31:44.978" v="43" actId="478"/>
          <ac:spMkLst>
            <pc:docMk/>
            <pc:sldMk cId="2161819603" sldId="256"/>
            <ac:spMk id="78" creationId="{00000000-0000-0000-0000-000000000000}"/>
          </ac:spMkLst>
        </pc:spChg>
        <pc:graphicFrameChg chg="add mod modGraphic">
          <ac:chgData name="Axel Maille" userId="065ad68c099279a8" providerId="LiveId" clId="{D05B05AD-EBEE-C64B-AECE-FB95AB0CAF97}" dt="2020-08-07T13:31:36.276" v="42" actId="122"/>
          <ac:graphicFrameMkLst>
            <pc:docMk/>
            <pc:sldMk cId="2161819603" sldId="256"/>
            <ac:graphicFrameMk id="9" creationId="{D38F03DF-FC29-CF4A-83CE-3FD2A8DF6F06}"/>
          </ac:graphicFrameMkLst>
        </pc:graphicFrameChg>
        <pc:graphicFrameChg chg="del">
          <ac:chgData name="Axel Maille" userId="065ad68c099279a8" providerId="LiveId" clId="{D05B05AD-EBEE-C64B-AECE-FB95AB0CAF97}" dt="2020-08-07T13:30:51.155" v="0" actId="478"/>
          <ac:graphicFrameMkLst>
            <pc:docMk/>
            <pc:sldMk cId="2161819603" sldId="256"/>
            <ac:graphicFrameMk id="75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8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8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36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086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18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711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675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422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631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276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443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22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otolia_57254857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73" b="15543"/>
          <a:stretch/>
        </p:blipFill>
        <p:spPr>
          <a:xfrm>
            <a:off x="3139208" y="299421"/>
            <a:ext cx="1279270" cy="1280258"/>
          </a:xfrm>
          <a:prstGeom prst="ellipse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507748" y="1698219"/>
            <a:ext cx="399933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/>
                <a:cs typeface="Arial"/>
              </a:rPr>
              <a:t>Juan  MARTINEZ</a:t>
            </a:r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6" name="ZoneTexte 75"/>
          <p:cNvSpPr txBox="1"/>
          <p:nvPr/>
        </p:nvSpPr>
        <p:spPr>
          <a:xfrm>
            <a:off x="4686553" y="2620808"/>
            <a:ext cx="2360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</p:txBody>
      </p:sp>
      <p:sp>
        <p:nvSpPr>
          <p:cNvPr id="77" name="ZoneTexte 76"/>
          <p:cNvSpPr txBox="1"/>
          <p:nvPr/>
        </p:nvSpPr>
        <p:spPr>
          <a:xfrm>
            <a:off x="692631" y="5543947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</p:txBody>
      </p:sp>
      <p:pic>
        <p:nvPicPr>
          <p:cNvPr id="79" name="Image 78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553" y="9563433"/>
            <a:ext cx="1574801" cy="1049867"/>
          </a:xfrm>
          <a:prstGeom prst="rect">
            <a:avLst/>
          </a:prstGeom>
        </p:spPr>
      </p:pic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38F03DF-FC29-CF4A-83CE-3FD2A8DF6F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225749"/>
              </p:ext>
            </p:extLst>
          </p:nvPr>
        </p:nvGraphicFramePr>
        <p:xfrm>
          <a:off x="55768" y="1698219"/>
          <a:ext cx="3423380" cy="23276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3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CONTACTOS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TEL 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(01) 302 4455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EMAIL 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MAIL@MAIL.COM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SITE 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HTTP//WWW.SITE.COM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ADRESSE: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17 RUE DE LA REUSSITE 75012 PARIS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ENDERECEO 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RUA/AVENIDA ... SAO PAULO – SP 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5D521B36-25A5-264B-96A5-51C21CBBDBE1}"/>
              </a:ext>
            </a:extLst>
          </p:cNvPr>
          <p:cNvSpPr txBox="1"/>
          <p:nvPr/>
        </p:nvSpPr>
        <p:spPr>
          <a:xfrm>
            <a:off x="692631" y="6024003"/>
            <a:ext cx="60626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819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7064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417</Words>
  <Application>Microsoft Macintosh PowerPoint</Application>
  <PresentationFormat>Personnalisé</PresentationFormat>
  <Paragraphs>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14</cp:revision>
  <dcterms:created xsi:type="dcterms:W3CDTF">2014-11-28T11:42:53Z</dcterms:created>
  <dcterms:modified xsi:type="dcterms:W3CDTF">2020-12-28T13:03:51Z</dcterms:modified>
</cp:coreProperties>
</file>