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E13617-1B32-5643-8F8A-40DB3271D294}" v="5" dt="2020-08-07T14:45:57.7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064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16E13617-1B32-5643-8F8A-40DB3271D294}"/>
    <pc:docChg chg="modSld">
      <pc:chgData name="Axel Maille" userId="065ad68c099279a8" providerId="LiveId" clId="{16E13617-1B32-5643-8F8A-40DB3271D294}" dt="2020-08-07T14:45:57.754" v="51"/>
      <pc:docMkLst>
        <pc:docMk/>
      </pc:docMkLst>
      <pc:sldChg chg="modSp mod">
        <pc:chgData name="Axel Maille" userId="065ad68c099279a8" providerId="LiveId" clId="{16E13617-1B32-5643-8F8A-40DB3271D294}" dt="2020-08-07T14:45:57.754" v="51"/>
        <pc:sldMkLst>
          <pc:docMk/>
          <pc:sldMk cId="210524734" sldId="256"/>
        </pc:sldMkLst>
        <pc:spChg chg="mod">
          <ac:chgData name="Axel Maille" userId="065ad68c099279a8" providerId="LiveId" clId="{16E13617-1B32-5643-8F8A-40DB3271D294}" dt="2020-08-07T14:41:39.855" v="8" actId="20577"/>
          <ac:spMkLst>
            <pc:docMk/>
            <pc:sldMk cId="210524734" sldId="256"/>
            <ac:spMk id="5" creationId="{00000000-0000-0000-0000-000000000000}"/>
          </ac:spMkLst>
        </pc:spChg>
        <pc:spChg chg="mod">
          <ac:chgData name="Axel Maille" userId="065ad68c099279a8" providerId="LiveId" clId="{16E13617-1B32-5643-8F8A-40DB3271D294}" dt="2020-08-07T14:44:46.566" v="10" actId="1076"/>
          <ac:spMkLst>
            <pc:docMk/>
            <pc:sldMk cId="210524734" sldId="256"/>
            <ac:spMk id="8" creationId="{00000000-0000-0000-0000-000000000000}"/>
          </ac:spMkLst>
        </pc:spChg>
        <pc:spChg chg="mod">
          <ac:chgData name="Axel Maille" userId="065ad68c099279a8" providerId="LiveId" clId="{16E13617-1B32-5643-8F8A-40DB3271D294}" dt="2020-08-07T14:45:51.926" v="50" actId="6549"/>
          <ac:spMkLst>
            <pc:docMk/>
            <pc:sldMk cId="210524734" sldId="256"/>
            <ac:spMk id="10" creationId="{00000000-0000-0000-0000-000000000000}"/>
          </ac:spMkLst>
        </pc:spChg>
        <pc:spChg chg="mod">
          <ac:chgData name="Axel Maille" userId="065ad68c099279a8" providerId="LiveId" clId="{16E13617-1B32-5643-8F8A-40DB3271D294}" dt="2020-08-07T14:44:56.315" v="20" actId="20577"/>
          <ac:spMkLst>
            <pc:docMk/>
            <pc:sldMk cId="210524734" sldId="256"/>
            <ac:spMk id="11" creationId="{00000000-0000-0000-0000-000000000000}"/>
          </ac:spMkLst>
        </pc:spChg>
        <pc:spChg chg="mod">
          <ac:chgData name="Axel Maille" userId="065ad68c099279a8" providerId="LiveId" clId="{16E13617-1B32-5643-8F8A-40DB3271D294}" dt="2020-08-07T14:45:01.144" v="21"/>
          <ac:spMkLst>
            <pc:docMk/>
            <pc:sldMk cId="210524734" sldId="256"/>
            <ac:spMk id="12" creationId="{00000000-0000-0000-0000-000000000000}"/>
          </ac:spMkLst>
        </pc:spChg>
        <pc:spChg chg="mod">
          <ac:chgData name="Axel Maille" userId="065ad68c099279a8" providerId="LiveId" clId="{16E13617-1B32-5643-8F8A-40DB3271D294}" dt="2020-08-07T14:45:57.754" v="51"/>
          <ac:spMkLst>
            <pc:docMk/>
            <pc:sldMk cId="210524734" sldId="256"/>
            <ac:spMk id="13" creationId="{00000000-0000-0000-0000-000000000000}"/>
          </ac:spMkLst>
        </pc:spChg>
        <pc:spChg chg="mod">
          <ac:chgData name="Axel Maille" userId="065ad68c099279a8" providerId="LiveId" clId="{16E13617-1B32-5643-8F8A-40DB3271D294}" dt="2020-08-07T14:45:14.472" v="22"/>
          <ac:spMkLst>
            <pc:docMk/>
            <pc:sldMk cId="210524734" sldId="256"/>
            <ac:spMk id="59" creationId="{00000000-0000-0000-0000-000000000000}"/>
          </ac:spMkLst>
        </pc:spChg>
        <pc:spChg chg="mod">
          <ac:chgData name="Axel Maille" userId="065ad68c099279a8" providerId="LiveId" clId="{16E13617-1B32-5643-8F8A-40DB3271D294}" dt="2020-08-07T14:45:19.673" v="24" actId="20577"/>
          <ac:spMkLst>
            <pc:docMk/>
            <pc:sldMk cId="210524734" sldId="256"/>
            <ac:spMk id="64" creationId="{00000000-0000-0000-0000-000000000000}"/>
          </ac:spMkLst>
        </pc:spChg>
        <pc:spChg chg="mod">
          <ac:chgData name="Axel Maille" userId="065ad68c099279a8" providerId="LiveId" clId="{16E13617-1B32-5643-8F8A-40DB3271D294}" dt="2020-08-07T14:45:24.095" v="25"/>
          <ac:spMkLst>
            <pc:docMk/>
            <pc:sldMk cId="210524734" sldId="256"/>
            <ac:spMk id="6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8621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715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010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2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295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57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80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800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0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034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189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61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21950" r="11433"/>
          <a:stretch/>
        </p:blipFill>
        <p:spPr>
          <a:xfrm>
            <a:off x="5091103" y="186608"/>
            <a:ext cx="1247711" cy="125012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978049" y="236402"/>
            <a:ext cx="24144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3600" dirty="0">
                <a:latin typeface="Avenir Heavy"/>
                <a:cs typeface="Avenir Heavy"/>
              </a:rPr>
              <a:t>VIRGINIA</a:t>
            </a:r>
          </a:p>
          <a:p>
            <a:pPr algn="r"/>
            <a:r>
              <a:rPr lang="fr-FR" sz="3600" dirty="0">
                <a:latin typeface="Avenir Black"/>
                <a:cs typeface="Avenir Black"/>
              </a:rPr>
              <a:t>SANCHEZ</a:t>
            </a:r>
          </a:p>
        </p:txBody>
      </p:sp>
      <p:cxnSp>
        <p:nvCxnSpPr>
          <p:cNvPr id="7" name="Connecteur droit 6"/>
          <p:cNvCxnSpPr/>
          <p:nvPr/>
        </p:nvCxnSpPr>
        <p:spPr>
          <a:xfrm flipH="1">
            <a:off x="1370253" y="1570712"/>
            <a:ext cx="3720850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1545216" y="1557745"/>
            <a:ext cx="3370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TÍTULO DA POSIÇÃO DE PESQUISA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00787" y="1940044"/>
            <a:ext cx="1327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7F7F7F"/>
                </a:solidFill>
              </a:rPr>
              <a:t>TEL</a:t>
            </a:r>
            <a:r>
              <a:rPr lang="fr-FR" sz="1100" dirty="0"/>
              <a:t> : (01) 230-4545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385702" y="1940044"/>
            <a:ext cx="16642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7F7F7F"/>
                </a:solidFill>
              </a:rPr>
              <a:t>EMAIL</a:t>
            </a:r>
            <a:r>
              <a:rPr lang="fr-FR" sz="1100" dirty="0"/>
              <a:t>: MAIL@MAIL.COM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707957" y="2209355"/>
            <a:ext cx="29546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fr-FR" sz="1100" dirty="0"/>
              <a:t>ENDERECEO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RUA/AVENIDA ... SAO PAULO – SP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422719" y="1940044"/>
            <a:ext cx="14269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7F7F7F"/>
                </a:solidFill>
              </a:rPr>
              <a:t>MOB </a:t>
            </a:r>
            <a:r>
              <a:rPr lang="fr-FR" sz="1100" dirty="0"/>
              <a:t>: (01) 230-4545 </a:t>
            </a:r>
          </a:p>
        </p:txBody>
      </p:sp>
      <p:cxnSp>
        <p:nvCxnSpPr>
          <p:cNvPr id="16" name="Connecteur droit 15"/>
          <p:cNvCxnSpPr/>
          <p:nvPr/>
        </p:nvCxnSpPr>
        <p:spPr>
          <a:xfrm flipH="1">
            <a:off x="1370253" y="1940044"/>
            <a:ext cx="3720850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155964" y="2571456"/>
            <a:ext cx="7185473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4898307" y="2961998"/>
            <a:ext cx="2360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668974" y="4515670"/>
            <a:ext cx="3507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668974" y="5218714"/>
            <a:ext cx="606267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66" name="Image 65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852" y="8750431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24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7664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408</Words>
  <Application>Microsoft Macintosh PowerPoint</Application>
  <PresentationFormat>Personnalisé</PresentationFormat>
  <Paragraphs>46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Avenir Black</vt:lpstr>
      <vt:lpstr>Avenir Heavy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22</cp:revision>
  <dcterms:created xsi:type="dcterms:W3CDTF">2014-11-28T12:13:01Z</dcterms:created>
  <dcterms:modified xsi:type="dcterms:W3CDTF">2020-12-28T13:04:14Z</dcterms:modified>
</cp:coreProperties>
</file>