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370BF6-0B53-D443-BD1E-C55E49BD23A4}" v="28" dt="2020-08-07T14:47:00.2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7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28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9A370BF6-0B53-D443-BD1E-C55E49BD23A4}"/>
    <pc:docChg chg="modSld">
      <pc:chgData name="Axel Maille" userId="065ad68c099279a8" providerId="LiveId" clId="{9A370BF6-0B53-D443-BD1E-C55E49BD23A4}" dt="2020-08-07T14:47:00.237" v="105"/>
      <pc:docMkLst>
        <pc:docMk/>
      </pc:docMkLst>
      <pc:sldChg chg="modSp mod">
        <pc:chgData name="Axel Maille" userId="065ad68c099279a8" providerId="LiveId" clId="{9A370BF6-0B53-D443-BD1E-C55E49BD23A4}" dt="2020-08-07T14:47:00.237" v="105"/>
        <pc:sldMkLst>
          <pc:docMk/>
          <pc:sldMk cId="210524734" sldId="256"/>
        </pc:sldMkLst>
        <pc:spChg chg="mod">
          <ac:chgData name="Axel Maille" userId="065ad68c099279a8" providerId="LiveId" clId="{9A370BF6-0B53-D443-BD1E-C55E49BD23A4}" dt="2020-08-07T14:41:50.368" v="17" actId="20577"/>
          <ac:spMkLst>
            <pc:docMk/>
            <pc:sldMk cId="210524734" sldId="256"/>
            <ac:spMk id="5" creationId="{00000000-0000-0000-0000-000000000000}"/>
          </ac:spMkLst>
        </pc:spChg>
        <pc:spChg chg="mod">
          <ac:chgData name="Axel Maille" userId="065ad68c099279a8" providerId="LiveId" clId="{9A370BF6-0B53-D443-BD1E-C55E49BD23A4}" dt="2020-08-07T14:44:40.477" v="84" actId="1076"/>
          <ac:spMkLst>
            <pc:docMk/>
            <pc:sldMk cId="210524734" sldId="256"/>
            <ac:spMk id="8" creationId="{00000000-0000-0000-0000-000000000000}"/>
          </ac:spMkLst>
        </pc:spChg>
        <pc:spChg chg="mod">
          <ac:chgData name="Axel Maille" userId="065ad68c099279a8" providerId="LiveId" clId="{9A370BF6-0B53-D443-BD1E-C55E49BD23A4}" dt="2020-08-07T14:42:35.619" v="39" actId="20577"/>
          <ac:spMkLst>
            <pc:docMk/>
            <pc:sldMk cId="210524734" sldId="256"/>
            <ac:spMk id="10" creationId="{00000000-0000-0000-0000-000000000000}"/>
          </ac:spMkLst>
        </pc:spChg>
        <pc:spChg chg="mod">
          <ac:chgData name="Axel Maille" userId="065ad68c099279a8" providerId="LiveId" clId="{9A370BF6-0B53-D443-BD1E-C55E49BD23A4}" dt="2020-08-07T14:42:46.639" v="44" actId="20577"/>
          <ac:spMkLst>
            <pc:docMk/>
            <pc:sldMk cId="210524734" sldId="256"/>
            <ac:spMk id="11" creationId="{00000000-0000-0000-0000-000000000000}"/>
          </ac:spMkLst>
        </pc:spChg>
        <pc:spChg chg="mod">
          <ac:chgData name="Axel Maille" userId="065ad68c099279a8" providerId="LiveId" clId="{9A370BF6-0B53-D443-BD1E-C55E49BD23A4}" dt="2020-08-07T14:42:54.223" v="45"/>
          <ac:spMkLst>
            <pc:docMk/>
            <pc:sldMk cId="210524734" sldId="256"/>
            <ac:spMk id="12" creationId="{00000000-0000-0000-0000-000000000000}"/>
          </ac:spMkLst>
        </pc:spChg>
        <pc:spChg chg="mod">
          <ac:chgData name="Axel Maille" userId="065ad68c099279a8" providerId="LiveId" clId="{9A370BF6-0B53-D443-BD1E-C55E49BD23A4}" dt="2020-08-07T14:42:42.261" v="40"/>
          <ac:spMkLst>
            <pc:docMk/>
            <pc:sldMk cId="210524734" sldId="256"/>
            <ac:spMk id="13" creationId="{00000000-0000-0000-0000-000000000000}"/>
          </ac:spMkLst>
        </pc:spChg>
        <pc:spChg chg="mod">
          <ac:chgData name="Axel Maille" userId="065ad68c099279a8" providerId="LiveId" clId="{9A370BF6-0B53-D443-BD1E-C55E49BD23A4}" dt="2020-08-07T14:43:06.716" v="46"/>
          <ac:spMkLst>
            <pc:docMk/>
            <pc:sldMk cId="210524734" sldId="256"/>
            <ac:spMk id="22" creationId="{00000000-0000-0000-0000-000000000000}"/>
          </ac:spMkLst>
        </pc:spChg>
        <pc:spChg chg="mod">
          <ac:chgData name="Axel Maille" userId="065ad68c099279a8" providerId="LiveId" clId="{9A370BF6-0B53-D443-BD1E-C55E49BD23A4}" dt="2020-08-07T14:42:07.406" v="18"/>
          <ac:spMkLst>
            <pc:docMk/>
            <pc:sldMk cId="210524734" sldId="256"/>
            <ac:spMk id="23" creationId="{00000000-0000-0000-0000-000000000000}"/>
          </ac:spMkLst>
        </pc:spChg>
        <pc:spChg chg="mod">
          <ac:chgData name="Axel Maille" userId="065ad68c099279a8" providerId="LiveId" clId="{9A370BF6-0B53-D443-BD1E-C55E49BD23A4}" dt="2020-08-07T14:42:12.633" v="19"/>
          <ac:spMkLst>
            <pc:docMk/>
            <pc:sldMk cId="210524734" sldId="256"/>
            <ac:spMk id="61" creationId="{00000000-0000-0000-0000-000000000000}"/>
          </ac:spMkLst>
        </pc:spChg>
        <pc:spChg chg="mod">
          <ac:chgData name="Axel Maille" userId="065ad68c099279a8" providerId="LiveId" clId="{9A370BF6-0B53-D443-BD1E-C55E49BD23A4}" dt="2020-08-07T14:42:21.087" v="20"/>
          <ac:spMkLst>
            <pc:docMk/>
            <pc:sldMk cId="210524734" sldId="256"/>
            <ac:spMk id="63" creationId="{00000000-0000-0000-0000-000000000000}"/>
          </ac:spMkLst>
        </pc:spChg>
        <pc:graphicFrameChg chg="mod modGraphic">
          <ac:chgData name="Axel Maille" userId="065ad68c099279a8" providerId="LiveId" clId="{9A370BF6-0B53-D443-BD1E-C55E49BD23A4}" dt="2020-08-07T14:47:00.237" v="105"/>
          <ac:graphicFrameMkLst>
            <pc:docMk/>
            <pc:sldMk cId="210524734" sldId="256"/>
            <ac:graphicFrameMk id="25" creationId="{00000000-0000-0000-0000-000000000000}"/>
          </ac:graphicFrameMkLst>
        </pc:graphicFrameChg>
        <pc:graphicFrameChg chg="mod modGraphic">
          <ac:chgData name="Axel Maille" userId="065ad68c099279a8" providerId="LiveId" clId="{9A370BF6-0B53-D443-BD1E-C55E49BD23A4}" dt="2020-08-07T14:44:05.420" v="81"/>
          <ac:graphicFrameMkLst>
            <pc:docMk/>
            <pc:sldMk cId="210524734" sldId="256"/>
            <ac:graphicFrameMk id="60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E18D5-15FB-DD4C-AF48-3AA1E696B7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42D59-41A0-FC4D-914A-C7E659FB03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223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D42D59-41A0-FC4D-914A-C7E659FB03E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7653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862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715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01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29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57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80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800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0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034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189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3EEAB-DAA8-EC43-A575-50A3BED2DA89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00513-41E0-E14F-8464-9EE2598D39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61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21950" r="11433"/>
          <a:stretch/>
        </p:blipFill>
        <p:spPr>
          <a:xfrm>
            <a:off x="5091103" y="186608"/>
            <a:ext cx="1247711" cy="125012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978049" y="236402"/>
            <a:ext cx="24144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3600" dirty="0">
                <a:latin typeface="Avenir Heavy"/>
                <a:cs typeface="Avenir Heavy"/>
              </a:rPr>
              <a:t>VIRGINIA</a:t>
            </a:r>
          </a:p>
          <a:p>
            <a:pPr algn="r"/>
            <a:r>
              <a:rPr lang="fr-FR" sz="3600" dirty="0">
                <a:latin typeface="Avenir Black"/>
                <a:cs typeface="Avenir Black"/>
              </a:rPr>
              <a:t>SANCHEZ</a:t>
            </a:r>
          </a:p>
        </p:txBody>
      </p:sp>
      <p:cxnSp>
        <p:nvCxnSpPr>
          <p:cNvPr id="7" name="Connecteur droit 6"/>
          <p:cNvCxnSpPr/>
          <p:nvPr/>
        </p:nvCxnSpPr>
        <p:spPr>
          <a:xfrm flipH="1">
            <a:off x="1370253" y="1570712"/>
            <a:ext cx="3720850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534546" y="1564362"/>
            <a:ext cx="3370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TÍTULO DA POSIÇÃO DE PESQUISA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00787" y="1940044"/>
            <a:ext cx="12955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7F7F7F"/>
                </a:solidFill>
              </a:rPr>
              <a:t>TEL</a:t>
            </a:r>
            <a:r>
              <a:rPr lang="fr-FR" sz="1100" dirty="0"/>
              <a:t> : (01) 235-3344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385702" y="1940044"/>
            <a:ext cx="1664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7F7F7F"/>
                </a:solidFill>
              </a:rPr>
              <a:t>EMAIL</a:t>
            </a:r>
            <a:r>
              <a:rPr lang="fr-FR" sz="1100" dirty="0"/>
              <a:t>: MAIL@MAIL.COM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707957" y="2209355"/>
            <a:ext cx="29546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fr-FR" sz="1100" dirty="0"/>
              <a:t>ENDERECEO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RUA/AVENIDA ... SAO PAULO – SP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422719" y="1940044"/>
            <a:ext cx="1426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7F7F7F"/>
                </a:solidFill>
              </a:rPr>
              <a:t>MOB </a:t>
            </a:r>
            <a:r>
              <a:rPr lang="fr-FR" sz="1100" dirty="0"/>
              <a:t>: (01) 235-3344</a:t>
            </a:r>
          </a:p>
        </p:txBody>
      </p:sp>
      <p:cxnSp>
        <p:nvCxnSpPr>
          <p:cNvPr id="16" name="Connecteur droit 15"/>
          <p:cNvCxnSpPr/>
          <p:nvPr/>
        </p:nvCxnSpPr>
        <p:spPr>
          <a:xfrm flipH="1">
            <a:off x="1370253" y="1940044"/>
            <a:ext cx="3720850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155964" y="2571456"/>
            <a:ext cx="7185473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H="1">
            <a:off x="1557438" y="3319840"/>
            <a:ext cx="3720850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959847" y="2591581"/>
            <a:ext cx="5242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BR" sz="1200" dirty="0">
                <a:solidFill>
                  <a:srgbClr val="7F7F7F"/>
                </a:solidFill>
                <a:cs typeface="Calibri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55964" y="3358994"/>
            <a:ext cx="1430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HABILIDADES</a:t>
            </a:r>
          </a:p>
        </p:txBody>
      </p:sp>
      <p:cxnSp>
        <p:nvCxnSpPr>
          <p:cNvPr id="24" name="Connecteur droit 23"/>
          <p:cNvCxnSpPr/>
          <p:nvPr/>
        </p:nvCxnSpPr>
        <p:spPr>
          <a:xfrm flipH="1">
            <a:off x="155964" y="3728326"/>
            <a:ext cx="7185473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235842"/>
              </p:ext>
            </p:extLst>
          </p:nvPr>
        </p:nvGraphicFramePr>
        <p:xfrm>
          <a:off x="155962" y="3806538"/>
          <a:ext cx="738573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24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6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27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44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05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pt-PT" sz="1100" dirty="0"/>
                        <a:t>GESTÃO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100" dirty="0"/>
                        <a:t>MS</a:t>
                      </a:r>
                      <a:r>
                        <a:rPr lang="fr-FR" sz="1100" baseline="0" dirty="0"/>
                        <a:t> WORD / POWERPOINT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t-PT" sz="1100" dirty="0"/>
                        <a:t>AUTÔNOMO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dirty="0"/>
                        <a:t>80%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80%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80%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pt-PT" sz="1100" dirty="0"/>
                        <a:t>GERENCIAMENTO DE PROJETOS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100" dirty="0"/>
                        <a:t>MS EXCEL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t-PT" sz="1100" dirty="0"/>
                        <a:t>CURIOSO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90%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90%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90%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pt-PT" sz="1100" dirty="0"/>
                        <a:t>CONTABILIDADE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100" dirty="0"/>
                        <a:t>WINDOWS / LINUX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t-PT" sz="1100" dirty="0"/>
                        <a:t>CRIATIVO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75%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75%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75%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sz="1100" dirty="0"/>
                        <a:t>PHP MYSQL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100" dirty="0"/>
                        <a:t>CIEL 2.0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t-PT" sz="1100" dirty="0"/>
                        <a:t>DINÂMICO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95%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95%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95%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pt-PT" sz="1100" dirty="0"/>
                        <a:t>RELAÇÃO DE IMPRENSA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100" dirty="0"/>
                        <a:t>MIND MAPPING 2.4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t-PT" sz="1100" dirty="0"/>
                        <a:t>LIDERANÇA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70%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70%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70%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9" name="Rectangle 28"/>
          <p:cNvSpPr/>
          <p:nvPr/>
        </p:nvSpPr>
        <p:spPr>
          <a:xfrm>
            <a:off x="821190" y="4290221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821190" y="5033030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821190" y="5779397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821190" y="6514624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821190" y="7249850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3290766" y="4296571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3290766" y="5039380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3290766" y="5785747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3290766" y="6520974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3290766" y="7256200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5652561" y="4290221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5652561" y="5033030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5652561" y="5779397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5652561" y="6514624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5652561" y="7249850"/>
            <a:ext cx="1671040" cy="178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835104" y="4296571"/>
            <a:ext cx="1274310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835104" y="5033030"/>
            <a:ext cx="1457246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821190" y="5779397"/>
            <a:ext cx="1204460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835103" y="6504184"/>
            <a:ext cx="1587615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821191" y="7249850"/>
            <a:ext cx="1426710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3290767" y="4296571"/>
            <a:ext cx="1274310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3290767" y="5033030"/>
            <a:ext cx="1457246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3276853" y="5779397"/>
            <a:ext cx="1204460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3290766" y="6504184"/>
            <a:ext cx="1587615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3276854" y="7249850"/>
            <a:ext cx="1426710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/>
          <p:cNvSpPr/>
          <p:nvPr/>
        </p:nvSpPr>
        <p:spPr>
          <a:xfrm>
            <a:off x="5666474" y="4296571"/>
            <a:ext cx="1274310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5666474" y="5033030"/>
            <a:ext cx="1457246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5652560" y="5779397"/>
            <a:ext cx="1204460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5666473" y="6504184"/>
            <a:ext cx="1587615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5652561" y="7249850"/>
            <a:ext cx="1426710" cy="17823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0" name="Tableau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812290"/>
              </p:ext>
            </p:extLst>
          </p:nvPr>
        </p:nvGraphicFramePr>
        <p:xfrm>
          <a:off x="106851" y="8132268"/>
          <a:ext cx="7234892" cy="2331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7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0143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262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| CURSO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etc..</a:t>
                      </a:r>
                      <a:b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</a:b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362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262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| CURSO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etc..</a:t>
                      </a:r>
                      <a:b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</a:b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856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262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| CURSO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etc..</a:t>
                      </a:r>
                      <a:b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</a:b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" name="ZoneTexte 60"/>
          <p:cNvSpPr txBox="1"/>
          <p:nvPr/>
        </p:nvSpPr>
        <p:spPr>
          <a:xfrm>
            <a:off x="155964" y="7635933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EXPERIENCIA</a:t>
            </a:r>
          </a:p>
        </p:txBody>
      </p:sp>
      <p:cxnSp>
        <p:nvCxnSpPr>
          <p:cNvPr id="62" name="Connecteur droit 61"/>
          <p:cNvCxnSpPr/>
          <p:nvPr/>
        </p:nvCxnSpPr>
        <p:spPr>
          <a:xfrm flipH="1">
            <a:off x="155964" y="8005265"/>
            <a:ext cx="7185473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5970825" y="7638305"/>
            <a:ext cx="1300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FORMACAO</a:t>
            </a:r>
          </a:p>
        </p:txBody>
      </p:sp>
    </p:spTree>
    <p:extLst>
      <p:ext uri="{BB962C8B-B14F-4D97-AF65-F5344CB8AC3E}">
        <p14:creationId xmlns:p14="http://schemas.microsoft.com/office/powerpoint/2010/main" val="210524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28269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455</Words>
  <Application>Microsoft Macintosh PowerPoint</Application>
  <PresentationFormat>Personnalisé</PresentationFormat>
  <Paragraphs>83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Avenir Black</vt:lpstr>
      <vt:lpstr>Avenir Heavy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65</dc:title>
  <dc:subject/>
  <dc:creator>www.exemplodecv.com</dc:creator>
  <cp:keywords/>
  <dc:description/>
  <cp:lastModifiedBy>Axel Maille</cp:lastModifiedBy>
  <cp:revision>20</cp:revision>
  <dcterms:created xsi:type="dcterms:W3CDTF">2014-11-28T12:13:01Z</dcterms:created>
  <dcterms:modified xsi:type="dcterms:W3CDTF">2020-12-28T13:04:28Z</dcterms:modified>
  <cp:category/>
</cp:coreProperties>
</file>