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7A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0450-B2A9-3F4B-A8E3-2B32952856C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D347-D521-4A4B-8E37-CA25016751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0801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0450-B2A9-3F4B-A8E3-2B32952856C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D347-D521-4A4B-8E37-CA25016751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6696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0450-B2A9-3F4B-A8E3-2B32952856C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D347-D521-4A4B-8E37-CA25016751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0046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0450-B2A9-3F4B-A8E3-2B32952856C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D347-D521-4A4B-8E37-CA25016751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5269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0450-B2A9-3F4B-A8E3-2B32952856C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D347-D521-4A4B-8E37-CA25016751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6997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0450-B2A9-3F4B-A8E3-2B32952856C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D347-D521-4A4B-8E37-CA25016751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8262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0450-B2A9-3F4B-A8E3-2B32952856C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D347-D521-4A4B-8E37-CA25016751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9116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0450-B2A9-3F4B-A8E3-2B32952856C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D347-D521-4A4B-8E37-CA25016751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805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0450-B2A9-3F4B-A8E3-2B32952856C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D347-D521-4A4B-8E37-CA25016751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5930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0450-B2A9-3F4B-A8E3-2B32952856C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D347-D521-4A4B-8E37-CA25016751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2343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0450-B2A9-3F4B-A8E3-2B32952856C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D347-D521-4A4B-8E37-CA25016751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1428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60450-B2A9-3F4B-A8E3-2B32952856C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2D347-D521-4A4B-8E37-CA25016751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4668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7562850" cy="2519755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3028268" y="0"/>
            <a:ext cx="1419507" cy="1371259"/>
          </a:xfrm>
          <a:prstGeom prst="rect">
            <a:avLst/>
          </a:prstGeom>
          <a:solidFill>
            <a:srgbClr val="27A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l="24226" t="-1" r="13088" b="9830"/>
          <a:stretch/>
        </p:blipFill>
        <p:spPr>
          <a:xfrm>
            <a:off x="3034176" y="694668"/>
            <a:ext cx="1409408" cy="1353181"/>
          </a:xfrm>
          <a:prstGeom prst="diamond">
            <a:avLst/>
          </a:prstGeom>
          <a:ln w="12700" cmpd="sng">
            <a:solidFill>
              <a:srgbClr val="27AAEA"/>
            </a:solidFill>
          </a:ln>
        </p:spPr>
      </p:pic>
      <p:cxnSp>
        <p:nvCxnSpPr>
          <p:cNvPr id="9" name="Connecteur droit 8"/>
          <p:cNvCxnSpPr/>
          <p:nvPr/>
        </p:nvCxnSpPr>
        <p:spPr>
          <a:xfrm>
            <a:off x="3738880" y="2631515"/>
            <a:ext cx="0" cy="7904715"/>
          </a:xfrm>
          <a:prstGeom prst="line">
            <a:avLst/>
          </a:prstGeom>
          <a:ln w="635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Losange 9"/>
          <p:cNvSpPr/>
          <p:nvPr/>
        </p:nvSpPr>
        <p:spPr>
          <a:xfrm>
            <a:off x="3596634" y="2388507"/>
            <a:ext cx="284492" cy="284492"/>
          </a:xfrm>
          <a:prstGeom prst="diamond">
            <a:avLst/>
          </a:prstGeom>
          <a:solidFill>
            <a:srgbClr val="27A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Losange 10"/>
          <p:cNvSpPr/>
          <p:nvPr/>
        </p:nvSpPr>
        <p:spPr>
          <a:xfrm>
            <a:off x="3596634" y="10251738"/>
            <a:ext cx="284492" cy="284492"/>
          </a:xfrm>
          <a:prstGeom prst="diamond">
            <a:avLst/>
          </a:prstGeom>
          <a:solidFill>
            <a:srgbClr val="27A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343769"/>
              </p:ext>
            </p:extLst>
          </p:nvPr>
        </p:nvGraphicFramePr>
        <p:xfrm>
          <a:off x="22417" y="2801528"/>
          <a:ext cx="3584377" cy="3413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843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131"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EXPERIENCIA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solidFill>
                            <a:srgbClr val="27AAE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EMPRESA </a:t>
                      </a:r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CARGO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pt-B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solidFill>
                            <a:srgbClr val="27AAE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EMPRESA </a:t>
                      </a:r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CARGO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pt-B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solidFill>
                            <a:srgbClr val="27AAE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EMPRESA </a:t>
                      </a:r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CARGO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pt-B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solidFill>
                            <a:srgbClr val="27AAE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EMPRESA </a:t>
                      </a:r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CARGO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pt-B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295194"/>
              </p:ext>
            </p:extLst>
          </p:nvPr>
        </p:nvGraphicFramePr>
        <p:xfrm>
          <a:off x="22417" y="6328815"/>
          <a:ext cx="3584377" cy="1554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843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131"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FORMACAO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baseline="0" dirty="0">
                          <a:solidFill>
                            <a:srgbClr val="27AAE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UNIVERSIDADE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pt-BR" sz="1100" kern="1200" baseline="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cs typeface="Times New Roman"/>
                        </a:rPr>
                        <a:t>Descrever as características do curso: instituição, diploma obtido, etc.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baseline="0" dirty="0">
                          <a:solidFill>
                            <a:srgbClr val="27AAE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UNIVERSIDADE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pt-BR" sz="1100" kern="1200" baseline="0" dirty="0">
                          <a:solidFill>
                            <a:srgbClr val="7F7F7F"/>
                          </a:solidFill>
                          <a:effectLst/>
                          <a:latin typeface="Times New Roman"/>
                          <a:cs typeface="Times New Roman"/>
                        </a:rPr>
                        <a:t>Descrever as características do curso: instituição, diploma obtido, etc.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87" name="Tableau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0514578"/>
              </p:ext>
            </p:extLst>
          </p:nvPr>
        </p:nvGraphicFramePr>
        <p:xfrm>
          <a:off x="3860167" y="2781208"/>
          <a:ext cx="3553392" cy="23276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53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algn="just"/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HAILIDADES</a:t>
                      </a:r>
                    </a:p>
                  </a:txBody>
                  <a:tcPr anchor="ctr"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CONTABILIDADE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GESTÃO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Adwords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Ads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215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Google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Analytics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215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PHP MY SQL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3" name="Ellipse 92"/>
          <p:cNvSpPr/>
          <p:nvPr/>
        </p:nvSpPr>
        <p:spPr>
          <a:xfrm>
            <a:off x="5800653" y="332891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4" name="Ellipse 93"/>
          <p:cNvSpPr/>
          <p:nvPr/>
        </p:nvSpPr>
        <p:spPr>
          <a:xfrm>
            <a:off x="5953053" y="332891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5" name="Ellipse 94"/>
          <p:cNvSpPr/>
          <p:nvPr/>
        </p:nvSpPr>
        <p:spPr>
          <a:xfrm>
            <a:off x="6102428" y="332891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6" name="Ellipse 95"/>
          <p:cNvSpPr/>
          <p:nvPr/>
        </p:nvSpPr>
        <p:spPr>
          <a:xfrm>
            <a:off x="6256516" y="333194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7" name="Ellipse 96"/>
          <p:cNvSpPr/>
          <p:nvPr/>
        </p:nvSpPr>
        <p:spPr>
          <a:xfrm>
            <a:off x="6412966" y="332891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8" name="Ellipse 97"/>
          <p:cNvSpPr/>
          <p:nvPr/>
        </p:nvSpPr>
        <p:spPr>
          <a:xfrm>
            <a:off x="6565366" y="332891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9" name="Ellipse 98"/>
          <p:cNvSpPr/>
          <p:nvPr/>
        </p:nvSpPr>
        <p:spPr>
          <a:xfrm>
            <a:off x="6714741" y="332891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0" name="Ellipse 99"/>
          <p:cNvSpPr/>
          <p:nvPr/>
        </p:nvSpPr>
        <p:spPr>
          <a:xfrm>
            <a:off x="6868829" y="333194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Ellipse 100"/>
          <p:cNvSpPr/>
          <p:nvPr/>
        </p:nvSpPr>
        <p:spPr>
          <a:xfrm>
            <a:off x="7016516" y="332589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" name="Ellipse 101"/>
          <p:cNvSpPr/>
          <p:nvPr/>
        </p:nvSpPr>
        <p:spPr>
          <a:xfrm>
            <a:off x="7170604" y="3328916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3" name="Ellipse 102"/>
          <p:cNvSpPr/>
          <p:nvPr/>
        </p:nvSpPr>
        <p:spPr>
          <a:xfrm>
            <a:off x="5805366" y="368451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Ellipse 103"/>
          <p:cNvSpPr/>
          <p:nvPr/>
        </p:nvSpPr>
        <p:spPr>
          <a:xfrm>
            <a:off x="5957766" y="368451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Ellipse 104"/>
          <p:cNvSpPr/>
          <p:nvPr/>
        </p:nvSpPr>
        <p:spPr>
          <a:xfrm>
            <a:off x="6107141" y="368451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6" name="Ellipse 105"/>
          <p:cNvSpPr/>
          <p:nvPr/>
        </p:nvSpPr>
        <p:spPr>
          <a:xfrm>
            <a:off x="6261229" y="368754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7" name="Ellipse 106"/>
          <p:cNvSpPr/>
          <p:nvPr/>
        </p:nvSpPr>
        <p:spPr>
          <a:xfrm>
            <a:off x="6417679" y="368451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8" name="Ellipse 107"/>
          <p:cNvSpPr/>
          <p:nvPr/>
        </p:nvSpPr>
        <p:spPr>
          <a:xfrm>
            <a:off x="6570079" y="368451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9" name="Ellipse 108"/>
          <p:cNvSpPr/>
          <p:nvPr/>
        </p:nvSpPr>
        <p:spPr>
          <a:xfrm>
            <a:off x="6719454" y="368451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0" name="Ellipse 109"/>
          <p:cNvSpPr/>
          <p:nvPr/>
        </p:nvSpPr>
        <p:spPr>
          <a:xfrm>
            <a:off x="6873542" y="368754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1" name="Ellipse 110"/>
          <p:cNvSpPr/>
          <p:nvPr/>
        </p:nvSpPr>
        <p:spPr>
          <a:xfrm>
            <a:off x="7021229" y="3681491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2" name="Ellipse 111"/>
          <p:cNvSpPr/>
          <p:nvPr/>
        </p:nvSpPr>
        <p:spPr>
          <a:xfrm>
            <a:off x="7175317" y="3684516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3" name="Ellipse 112"/>
          <p:cNvSpPr/>
          <p:nvPr/>
        </p:nvSpPr>
        <p:spPr>
          <a:xfrm>
            <a:off x="5800653" y="407186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4" name="Ellipse 113"/>
          <p:cNvSpPr/>
          <p:nvPr/>
        </p:nvSpPr>
        <p:spPr>
          <a:xfrm>
            <a:off x="5953053" y="407186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5" name="Ellipse 114"/>
          <p:cNvSpPr/>
          <p:nvPr/>
        </p:nvSpPr>
        <p:spPr>
          <a:xfrm>
            <a:off x="6102428" y="407186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6" name="Ellipse 115"/>
          <p:cNvSpPr/>
          <p:nvPr/>
        </p:nvSpPr>
        <p:spPr>
          <a:xfrm>
            <a:off x="6256516" y="407489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7" name="Ellipse 116"/>
          <p:cNvSpPr/>
          <p:nvPr/>
        </p:nvSpPr>
        <p:spPr>
          <a:xfrm>
            <a:off x="6412966" y="407186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8" name="Ellipse 117"/>
          <p:cNvSpPr/>
          <p:nvPr/>
        </p:nvSpPr>
        <p:spPr>
          <a:xfrm>
            <a:off x="6565366" y="407186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9" name="Ellipse 118"/>
          <p:cNvSpPr/>
          <p:nvPr/>
        </p:nvSpPr>
        <p:spPr>
          <a:xfrm>
            <a:off x="6714741" y="407186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0" name="Ellipse 119"/>
          <p:cNvSpPr/>
          <p:nvPr/>
        </p:nvSpPr>
        <p:spPr>
          <a:xfrm>
            <a:off x="6868829" y="4074891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1" name="Ellipse 120"/>
          <p:cNvSpPr/>
          <p:nvPr/>
        </p:nvSpPr>
        <p:spPr>
          <a:xfrm>
            <a:off x="7016516" y="4068841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2" name="Ellipse 121"/>
          <p:cNvSpPr/>
          <p:nvPr/>
        </p:nvSpPr>
        <p:spPr>
          <a:xfrm>
            <a:off x="7170604" y="4071866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3" name="Ellipse 122"/>
          <p:cNvSpPr/>
          <p:nvPr/>
        </p:nvSpPr>
        <p:spPr>
          <a:xfrm>
            <a:off x="5810079" y="445286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4" name="Ellipse 123"/>
          <p:cNvSpPr/>
          <p:nvPr/>
        </p:nvSpPr>
        <p:spPr>
          <a:xfrm>
            <a:off x="5962479" y="445286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5" name="Ellipse 124"/>
          <p:cNvSpPr/>
          <p:nvPr/>
        </p:nvSpPr>
        <p:spPr>
          <a:xfrm>
            <a:off x="6111854" y="445286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6" name="Ellipse 125"/>
          <p:cNvSpPr/>
          <p:nvPr/>
        </p:nvSpPr>
        <p:spPr>
          <a:xfrm>
            <a:off x="6265942" y="445589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7" name="Ellipse 126"/>
          <p:cNvSpPr/>
          <p:nvPr/>
        </p:nvSpPr>
        <p:spPr>
          <a:xfrm>
            <a:off x="6422392" y="445286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8" name="Ellipse 127"/>
          <p:cNvSpPr/>
          <p:nvPr/>
        </p:nvSpPr>
        <p:spPr>
          <a:xfrm>
            <a:off x="6574792" y="445286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9" name="Ellipse 128"/>
          <p:cNvSpPr/>
          <p:nvPr/>
        </p:nvSpPr>
        <p:spPr>
          <a:xfrm>
            <a:off x="6724167" y="4452866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0" name="Ellipse 129"/>
          <p:cNvSpPr/>
          <p:nvPr/>
        </p:nvSpPr>
        <p:spPr>
          <a:xfrm>
            <a:off x="6878255" y="4455891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1" name="Ellipse 130"/>
          <p:cNvSpPr/>
          <p:nvPr/>
        </p:nvSpPr>
        <p:spPr>
          <a:xfrm>
            <a:off x="7025942" y="4449841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2" name="Ellipse 131"/>
          <p:cNvSpPr/>
          <p:nvPr/>
        </p:nvSpPr>
        <p:spPr>
          <a:xfrm>
            <a:off x="7180030" y="4452866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73" name="Tableau 1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077376"/>
              </p:ext>
            </p:extLst>
          </p:nvPr>
        </p:nvGraphicFramePr>
        <p:xfrm>
          <a:off x="3860167" y="5336528"/>
          <a:ext cx="3553392" cy="23450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53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fr-FR" sz="18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PERSONALIDADE</a:t>
                      </a:r>
                    </a:p>
                  </a:txBody>
                  <a:tcPr anchor="ctr"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CURIOSO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CRIATIVO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GRAVE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AUTÔNOMO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FLEXIBLE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77" name="Ellipse 176"/>
          <p:cNvSpPr/>
          <p:nvPr/>
        </p:nvSpPr>
        <p:spPr>
          <a:xfrm>
            <a:off x="5735392" y="590041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8" name="Ellipse 177"/>
          <p:cNvSpPr/>
          <p:nvPr/>
        </p:nvSpPr>
        <p:spPr>
          <a:xfrm>
            <a:off x="5887792" y="590041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9" name="Ellipse 178"/>
          <p:cNvSpPr/>
          <p:nvPr/>
        </p:nvSpPr>
        <p:spPr>
          <a:xfrm>
            <a:off x="6037167" y="590041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0" name="Ellipse 179"/>
          <p:cNvSpPr/>
          <p:nvPr/>
        </p:nvSpPr>
        <p:spPr>
          <a:xfrm>
            <a:off x="6191255" y="5903440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1" name="Ellipse 180"/>
          <p:cNvSpPr/>
          <p:nvPr/>
        </p:nvSpPr>
        <p:spPr>
          <a:xfrm>
            <a:off x="6347705" y="590041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2" name="Ellipse 181"/>
          <p:cNvSpPr/>
          <p:nvPr/>
        </p:nvSpPr>
        <p:spPr>
          <a:xfrm>
            <a:off x="6500105" y="590041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3" name="Ellipse 182"/>
          <p:cNvSpPr/>
          <p:nvPr/>
        </p:nvSpPr>
        <p:spPr>
          <a:xfrm>
            <a:off x="6649480" y="590041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4" name="Ellipse 183"/>
          <p:cNvSpPr/>
          <p:nvPr/>
        </p:nvSpPr>
        <p:spPr>
          <a:xfrm>
            <a:off x="6803568" y="5903440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5" name="Ellipse 184"/>
          <p:cNvSpPr/>
          <p:nvPr/>
        </p:nvSpPr>
        <p:spPr>
          <a:xfrm>
            <a:off x="6951255" y="5897390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6" name="Ellipse 185"/>
          <p:cNvSpPr/>
          <p:nvPr/>
        </p:nvSpPr>
        <p:spPr>
          <a:xfrm>
            <a:off x="7105343" y="5900415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7" name="Ellipse 186"/>
          <p:cNvSpPr/>
          <p:nvPr/>
        </p:nvSpPr>
        <p:spPr>
          <a:xfrm>
            <a:off x="5740105" y="625601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8" name="Ellipse 187"/>
          <p:cNvSpPr/>
          <p:nvPr/>
        </p:nvSpPr>
        <p:spPr>
          <a:xfrm>
            <a:off x="5892505" y="625601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9" name="Ellipse 188"/>
          <p:cNvSpPr/>
          <p:nvPr/>
        </p:nvSpPr>
        <p:spPr>
          <a:xfrm>
            <a:off x="6041880" y="625601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0" name="Ellipse 189"/>
          <p:cNvSpPr/>
          <p:nvPr/>
        </p:nvSpPr>
        <p:spPr>
          <a:xfrm>
            <a:off x="6195968" y="6259040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1" name="Ellipse 190"/>
          <p:cNvSpPr/>
          <p:nvPr/>
        </p:nvSpPr>
        <p:spPr>
          <a:xfrm>
            <a:off x="6352418" y="625601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2" name="Ellipse 191"/>
          <p:cNvSpPr/>
          <p:nvPr/>
        </p:nvSpPr>
        <p:spPr>
          <a:xfrm>
            <a:off x="6504818" y="625601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3" name="Ellipse 192"/>
          <p:cNvSpPr/>
          <p:nvPr/>
        </p:nvSpPr>
        <p:spPr>
          <a:xfrm>
            <a:off x="6654193" y="625601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4" name="Ellipse 193"/>
          <p:cNvSpPr/>
          <p:nvPr/>
        </p:nvSpPr>
        <p:spPr>
          <a:xfrm>
            <a:off x="6808281" y="6259040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5" name="Ellipse 194"/>
          <p:cNvSpPr/>
          <p:nvPr/>
        </p:nvSpPr>
        <p:spPr>
          <a:xfrm>
            <a:off x="6955968" y="6252990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6" name="Ellipse 195"/>
          <p:cNvSpPr/>
          <p:nvPr/>
        </p:nvSpPr>
        <p:spPr>
          <a:xfrm>
            <a:off x="7110056" y="6256015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7" name="Ellipse 196"/>
          <p:cNvSpPr/>
          <p:nvPr/>
        </p:nvSpPr>
        <p:spPr>
          <a:xfrm>
            <a:off x="5735392" y="664336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8" name="Ellipse 197"/>
          <p:cNvSpPr/>
          <p:nvPr/>
        </p:nvSpPr>
        <p:spPr>
          <a:xfrm>
            <a:off x="5887792" y="664336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9" name="Ellipse 198"/>
          <p:cNvSpPr/>
          <p:nvPr/>
        </p:nvSpPr>
        <p:spPr>
          <a:xfrm>
            <a:off x="6037167" y="664336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0" name="Ellipse 199"/>
          <p:cNvSpPr/>
          <p:nvPr/>
        </p:nvSpPr>
        <p:spPr>
          <a:xfrm>
            <a:off x="6191255" y="6646390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1" name="Ellipse 200"/>
          <p:cNvSpPr/>
          <p:nvPr/>
        </p:nvSpPr>
        <p:spPr>
          <a:xfrm>
            <a:off x="6347705" y="664336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2" name="Ellipse 201"/>
          <p:cNvSpPr/>
          <p:nvPr/>
        </p:nvSpPr>
        <p:spPr>
          <a:xfrm>
            <a:off x="6500105" y="664336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3" name="Ellipse 202"/>
          <p:cNvSpPr/>
          <p:nvPr/>
        </p:nvSpPr>
        <p:spPr>
          <a:xfrm>
            <a:off x="6649480" y="664336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4" name="Ellipse 203"/>
          <p:cNvSpPr/>
          <p:nvPr/>
        </p:nvSpPr>
        <p:spPr>
          <a:xfrm>
            <a:off x="6803568" y="6646390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5" name="Ellipse 204"/>
          <p:cNvSpPr/>
          <p:nvPr/>
        </p:nvSpPr>
        <p:spPr>
          <a:xfrm>
            <a:off x="6951255" y="6640340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6" name="Ellipse 205"/>
          <p:cNvSpPr/>
          <p:nvPr/>
        </p:nvSpPr>
        <p:spPr>
          <a:xfrm>
            <a:off x="7105343" y="6643365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0" name="Ellipse 209"/>
          <p:cNvSpPr/>
          <p:nvPr/>
        </p:nvSpPr>
        <p:spPr>
          <a:xfrm>
            <a:off x="5797989" y="4828792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1" name="Ellipse 210"/>
          <p:cNvSpPr/>
          <p:nvPr/>
        </p:nvSpPr>
        <p:spPr>
          <a:xfrm>
            <a:off x="5950389" y="4828792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2" name="Ellipse 211"/>
          <p:cNvSpPr/>
          <p:nvPr/>
        </p:nvSpPr>
        <p:spPr>
          <a:xfrm>
            <a:off x="6099764" y="4828792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3" name="Ellipse 212"/>
          <p:cNvSpPr/>
          <p:nvPr/>
        </p:nvSpPr>
        <p:spPr>
          <a:xfrm>
            <a:off x="6253852" y="4831817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4" name="Ellipse 213"/>
          <p:cNvSpPr/>
          <p:nvPr/>
        </p:nvSpPr>
        <p:spPr>
          <a:xfrm>
            <a:off x="6410302" y="4828792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5" name="Ellipse 214"/>
          <p:cNvSpPr/>
          <p:nvPr/>
        </p:nvSpPr>
        <p:spPr>
          <a:xfrm>
            <a:off x="6562702" y="4828792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6" name="Ellipse 215"/>
          <p:cNvSpPr/>
          <p:nvPr/>
        </p:nvSpPr>
        <p:spPr>
          <a:xfrm>
            <a:off x="6712077" y="4828792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7" name="Ellipse 216"/>
          <p:cNvSpPr/>
          <p:nvPr/>
        </p:nvSpPr>
        <p:spPr>
          <a:xfrm>
            <a:off x="6866165" y="4831817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8" name="Ellipse 217"/>
          <p:cNvSpPr/>
          <p:nvPr/>
        </p:nvSpPr>
        <p:spPr>
          <a:xfrm>
            <a:off x="7013852" y="4825767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9" name="Ellipse 218"/>
          <p:cNvSpPr/>
          <p:nvPr/>
        </p:nvSpPr>
        <p:spPr>
          <a:xfrm>
            <a:off x="7167940" y="4828792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0" name="Ellipse 219"/>
          <p:cNvSpPr/>
          <p:nvPr/>
        </p:nvSpPr>
        <p:spPr>
          <a:xfrm>
            <a:off x="5723301" y="7048514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1" name="Ellipse 220"/>
          <p:cNvSpPr/>
          <p:nvPr/>
        </p:nvSpPr>
        <p:spPr>
          <a:xfrm>
            <a:off x="5875701" y="7048514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2" name="Ellipse 221"/>
          <p:cNvSpPr/>
          <p:nvPr/>
        </p:nvSpPr>
        <p:spPr>
          <a:xfrm>
            <a:off x="6025076" y="7048514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3" name="Ellipse 222"/>
          <p:cNvSpPr/>
          <p:nvPr/>
        </p:nvSpPr>
        <p:spPr>
          <a:xfrm>
            <a:off x="6179164" y="7051539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4" name="Ellipse 223"/>
          <p:cNvSpPr/>
          <p:nvPr/>
        </p:nvSpPr>
        <p:spPr>
          <a:xfrm>
            <a:off x="6335614" y="7048514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5" name="Ellipse 224"/>
          <p:cNvSpPr/>
          <p:nvPr/>
        </p:nvSpPr>
        <p:spPr>
          <a:xfrm>
            <a:off x="6488014" y="7048514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6" name="Ellipse 225"/>
          <p:cNvSpPr/>
          <p:nvPr/>
        </p:nvSpPr>
        <p:spPr>
          <a:xfrm>
            <a:off x="6637389" y="7048514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7" name="Ellipse 226"/>
          <p:cNvSpPr/>
          <p:nvPr/>
        </p:nvSpPr>
        <p:spPr>
          <a:xfrm>
            <a:off x="6791477" y="7051539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8" name="Ellipse 227"/>
          <p:cNvSpPr/>
          <p:nvPr/>
        </p:nvSpPr>
        <p:spPr>
          <a:xfrm>
            <a:off x="6939164" y="7045489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9" name="Ellipse 228"/>
          <p:cNvSpPr/>
          <p:nvPr/>
        </p:nvSpPr>
        <p:spPr>
          <a:xfrm>
            <a:off x="7093252" y="7048514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0" name="Ellipse 229"/>
          <p:cNvSpPr/>
          <p:nvPr/>
        </p:nvSpPr>
        <p:spPr>
          <a:xfrm>
            <a:off x="5718588" y="7435864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1" name="Ellipse 230"/>
          <p:cNvSpPr/>
          <p:nvPr/>
        </p:nvSpPr>
        <p:spPr>
          <a:xfrm>
            <a:off x="5870988" y="7435864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2" name="Ellipse 231"/>
          <p:cNvSpPr/>
          <p:nvPr/>
        </p:nvSpPr>
        <p:spPr>
          <a:xfrm>
            <a:off x="6020363" y="7435864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3" name="Ellipse 232"/>
          <p:cNvSpPr/>
          <p:nvPr/>
        </p:nvSpPr>
        <p:spPr>
          <a:xfrm>
            <a:off x="6174451" y="7438889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4" name="Ellipse 233"/>
          <p:cNvSpPr/>
          <p:nvPr/>
        </p:nvSpPr>
        <p:spPr>
          <a:xfrm>
            <a:off x="6330901" y="7435864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5" name="Ellipse 234"/>
          <p:cNvSpPr/>
          <p:nvPr/>
        </p:nvSpPr>
        <p:spPr>
          <a:xfrm>
            <a:off x="6483301" y="7435864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6" name="Ellipse 235"/>
          <p:cNvSpPr/>
          <p:nvPr/>
        </p:nvSpPr>
        <p:spPr>
          <a:xfrm>
            <a:off x="6632676" y="7435864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7" name="Ellipse 236"/>
          <p:cNvSpPr/>
          <p:nvPr/>
        </p:nvSpPr>
        <p:spPr>
          <a:xfrm>
            <a:off x="6786764" y="7438889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8" name="Ellipse 237"/>
          <p:cNvSpPr/>
          <p:nvPr/>
        </p:nvSpPr>
        <p:spPr>
          <a:xfrm>
            <a:off x="6934451" y="7432839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9" name="Ellipse 238"/>
          <p:cNvSpPr/>
          <p:nvPr/>
        </p:nvSpPr>
        <p:spPr>
          <a:xfrm>
            <a:off x="7088539" y="7435864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240" name="Tableau 2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1769781"/>
              </p:ext>
            </p:extLst>
          </p:nvPr>
        </p:nvGraphicFramePr>
        <p:xfrm>
          <a:off x="3860167" y="7898978"/>
          <a:ext cx="3553392" cy="15633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53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8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LÍNGUAS</a:t>
                      </a:r>
                      <a:endParaRPr lang="fr-FR" sz="180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INGLÊS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FRANCÊS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ALEMÃO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1" name="Ellipse 240"/>
          <p:cNvSpPr/>
          <p:nvPr/>
        </p:nvSpPr>
        <p:spPr>
          <a:xfrm>
            <a:off x="5735392" y="846286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2" name="Ellipse 241"/>
          <p:cNvSpPr/>
          <p:nvPr/>
        </p:nvSpPr>
        <p:spPr>
          <a:xfrm>
            <a:off x="5887792" y="846286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3" name="Ellipse 242"/>
          <p:cNvSpPr/>
          <p:nvPr/>
        </p:nvSpPr>
        <p:spPr>
          <a:xfrm>
            <a:off x="6037167" y="846286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4" name="Ellipse 243"/>
          <p:cNvSpPr/>
          <p:nvPr/>
        </p:nvSpPr>
        <p:spPr>
          <a:xfrm>
            <a:off x="6191255" y="8465890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5" name="Ellipse 244"/>
          <p:cNvSpPr/>
          <p:nvPr/>
        </p:nvSpPr>
        <p:spPr>
          <a:xfrm>
            <a:off x="6347705" y="846286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6" name="Ellipse 245"/>
          <p:cNvSpPr/>
          <p:nvPr/>
        </p:nvSpPr>
        <p:spPr>
          <a:xfrm>
            <a:off x="6500105" y="846286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7" name="Ellipse 246"/>
          <p:cNvSpPr/>
          <p:nvPr/>
        </p:nvSpPr>
        <p:spPr>
          <a:xfrm>
            <a:off x="6649480" y="846286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8" name="Ellipse 247"/>
          <p:cNvSpPr/>
          <p:nvPr/>
        </p:nvSpPr>
        <p:spPr>
          <a:xfrm>
            <a:off x="6803568" y="8465890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9" name="Ellipse 248"/>
          <p:cNvSpPr/>
          <p:nvPr/>
        </p:nvSpPr>
        <p:spPr>
          <a:xfrm>
            <a:off x="6951255" y="8459840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0" name="Ellipse 249"/>
          <p:cNvSpPr/>
          <p:nvPr/>
        </p:nvSpPr>
        <p:spPr>
          <a:xfrm>
            <a:off x="7105343" y="8462865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1" name="Ellipse 250"/>
          <p:cNvSpPr/>
          <p:nvPr/>
        </p:nvSpPr>
        <p:spPr>
          <a:xfrm>
            <a:off x="5740105" y="881846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2" name="Ellipse 251"/>
          <p:cNvSpPr/>
          <p:nvPr/>
        </p:nvSpPr>
        <p:spPr>
          <a:xfrm>
            <a:off x="5892505" y="881846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3" name="Ellipse 252"/>
          <p:cNvSpPr/>
          <p:nvPr/>
        </p:nvSpPr>
        <p:spPr>
          <a:xfrm>
            <a:off x="6041880" y="881846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4" name="Ellipse 253"/>
          <p:cNvSpPr/>
          <p:nvPr/>
        </p:nvSpPr>
        <p:spPr>
          <a:xfrm>
            <a:off x="6195968" y="8821490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5" name="Ellipse 254"/>
          <p:cNvSpPr/>
          <p:nvPr/>
        </p:nvSpPr>
        <p:spPr>
          <a:xfrm>
            <a:off x="6352418" y="881846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6" name="Ellipse 255"/>
          <p:cNvSpPr/>
          <p:nvPr/>
        </p:nvSpPr>
        <p:spPr>
          <a:xfrm>
            <a:off x="6504818" y="881846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7" name="Ellipse 256"/>
          <p:cNvSpPr/>
          <p:nvPr/>
        </p:nvSpPr>
        <p:spPr>
          <a:xfrm>
            <a:off x="6654193" y="881846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8" name="Ellipse 257"/>
          <p:cNvSpPr/>
          <p:nvPr/>
        </p:nvSpPr>
        <p:spPr>
          <a:xfrm>
            <a:off x="6808281" y="8821490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9" name="Ellipse 258"/>
          <p:cNvSpPr/>
          <p:nvPr/>
        </p:nvSpPr>
        <p:spPr>
          <a:xfrm>
            <a:off x="6955968" y="8815440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0" name="Ellipse 259"/>
          <p:cNvSpPr/>
          <p:nvPr/>
        </p:nvSpPr>
        <p:spPr>
          <a:xfrm>
            <a:off x="7110056" y="8818465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1" name="Ellipse 260"/>
          <p:cNvSpPr/>
          <p:nvPr/>
        </p:nvSpPr>
        <p:spPr>
          <a:xfrm>
            <a:off x="5735392" y="920581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2" name="Ellipse 261"/>
          <p:cNvSpPr/>
          <p:nvPr/>
        </p:nvSpPr>
        <p:spPr>
          <a:xfrm>
            <a:off x="5887792" y="920581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3" name="Ellipse 262"/>
          <p:cNvSpPr/>
          <p:nvPr/>
        </p:nvSpPr>
        <p:spPr>
          <a:xfrm>
            <a:off x="6037167" y="920581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4" name="Ellipse 263"/>
          <p:cNvSpPr/>
          <p:nvPr/>
        </p:nvSpPr>
        <p:spPr>
          <a:xfrm>
            <a:off x="6191255" y="9208840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5" name="Ellipse 264"/>
          <p:cNvSpPr/>
          <p:nvPr/>
        </p:nvSpPr>
        <p:spPr>
          <a:xfrm>
            <a:off x="6347705" y="920581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6" name="Ellipse 265"/>
          <p:cNvSpPr/>
          <p:nvPr/>
        </p:nvSpPr>
        <p:spPr>
          <a:xfrm>
            <a:off x="6500105" y="920581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7" name="Ellipse 266"/>
          <p:cNvSpPr/>
          <p:nvPr/>
        </p:nvSpPr>
        <p:spPr>
          <a:xfrm>
            <a:off x="6649480" y="9205815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8" name="Ellipse 267"/>
          <p:cNvSpPr/>
          <p:nvPr/>
        </p:nvSpPr>
        <p:spPr>
          <a:xfrm>
            <a:off x="6803568" y="9208840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9" name="Ellipse 268"/>
          <p:cNvSpPr/>
          <p:nvPr/>
        </p:nvSpPr>
        <p:spPr>
          <a:xfrm>
            <a:off x="6951255" y="9202790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0" name="Ellipse 269"/>
          <p:cNvSpPr/>
          <p:nvPr/>
        </p:nvSpPr>
        <p:spPr>
          <a:xfrm>
            <a:off x="7105343" y="9205815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291" name="Tableau 2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900099"/>
              </p:ext>
            </p:extLst>
          </p:nvPr>
        </p:nvGraphicFramePr>
        <p:xfrm>
          <a:off x="121920" y="8071705"/>
          <a:ext cx="3462457" cy="1630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624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4705"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PASSATEMPO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2594"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Lorem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ipsum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dolor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et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sit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amet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..</a:t>
                      </a:r>
                      <a:r>
                        <a:rPr lang="fr-FR" sz="1100" dirty="0">
                          <a:solidFill>
                            <a:schemeClr val="tx1"/>
                          </a:solidFill>
                          <a:latin typeface="+mn-lt"/>
                          <a:cs typeface="+mn-cs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Lorem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ipsum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dolor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et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sit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amet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.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Lorem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ipsum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dolor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et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sit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amet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..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Lorem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ipsum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dolor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et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sit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amet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..</a:t>
                      </a:r>
                      <a:r>
                        <a:rPr lang="fr-FR" sz="1100" dirty="0">
                          <a:solidFill>
                            <a:schemeClr val="tx1"/>
                          </a:solidFill>
                          <a:latin typeface="+mn-lt"/>
                          <a:cs typeface="+mn-cs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Lorem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ipsum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dolor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et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sit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amet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. .</a:t>
                      </a:r>
                      <a:endParaRPr lang="fr-FR" sz="1100" dirty="0"/>
                    </a:p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dirty="0"/>
                    </a:p>
                    <a:p>
                      <a:pPr algn="r"/>
                      <a:endParaRPr lang="fr-FR" sz="1100" dirty="0"/>
                    </a:p>
                    <a:p>
                      <a:pPr algn="r"/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92" name="ZoneTexte 291"/>
          <p:cNvSpPr txBox="1"/>
          <p:nvPr/>
        </p:nvSpPr>
        <p:spPr>
          <a:xfrm>
            <a:off x="259967" y="176257"/>
            <a:ext cx="24634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000" b="1" dirty="0">
                <a:latin typeface="Arial"/>
                <a:cs typeface="Arial"/>
              </a:rPr>
              <a:t>ANNE-SOPHIE</a:t>
            </a:r>
          </a:p>
          <a:p>
            <a:pPr algn="r"/>
            <a:r>
              <a:rPr lang="fr-FR" sz="2400" b="1" dirty="0">
                <a:latin typeface="Arial"/>
                <a:cs typeface="Arial"/>
              </a:rPr>
              <a:t>MARTINEZ</a:t>
            </a:r>
          </a:p>
        </p:txBody>
      </p:sp>
      <p:sp>
        <p:nvSpPr>
          <p:cNvPr id="293" name="ZoneTexte 292"/>
          <p:cNvSpPr txBox="1"/>
          <p:nvPr/>
        </p:nvSpPr>
        <p:spPr>
          <a:xfrm>
            <a:off x="259967" y="1048093"/>
            <a:ext cx="2391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CARGO</a:t>
            </a:r>
          </a:p>
        </p:txBody>
      </p:sp>
      <p:sp>
        <p:nvSpPr>
          <p:cNvPr id="294" name="ZoneTexte 293"/>
          <p:cNvSpPr txBox="1"/>
          <p:nvPr/>
        </p:nvSpPr>
        <p:spPr>
          <a:xfrm>
            <a:off x="4637947" y="185293"/>
            <a:ext cx="2938387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sz="1100" dirty="0"/>
              <a:t>MOBILE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(01) 234 4545</a:t>
            </a:r>
          </a:p>
          <a:p>
            <a:pPr>
              <a:spcAft>
                <a:spcPts val="600"/>
              </a:spcAft>
            </a:pPr>
            <a:r>
              <a:rPr lang="fr-FR" sz="1100" dirty="0"/>
              <a:t>EMAIL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MAIL@MAIL.COM</a:t>
            </a:r>
            <a:endParaRPr lang="fr-FR" sz="1100" dirty="0"/>
          </a:p>
          <a:p>
            <a:pPr>
              <a:spcAft>
                <a:spcPts val="600"/>
              </a:spcAft>
            </a:pPr>
            <a:r>
              <a:rPr lang="fr-FR" sz="1100" dirty="0"/>
              <a:t>SITEWEB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HTTP//WWW.SITE.COM</a:t>
            </a:r>
            <a:endParaRPr lang="fr-FR" sz="1100" dirty="0"/>
          </a:p>
          <a:p>
            <a:pPr>
              <a:spcAft>
                <a:spcPts val="600"/>
              </a:spcAft>
            </a:pPr>
            <a:r>
              <a:rPr lang="fr-FR" sz="1100" dirty="0"/>
              <a:t>END: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17 LOREM IPSUM DOLOR ET SIT AMET</a:t>
            </a:r>
          </a:p>
        </p:txBody>
      </p:sp>
      <p:sp>
        <p:nvSpPr>
          <p:cNvPr id="295" name="ZoneTexte 294"/>
          <p:cNvSpPr txBox="1"/>
          <p:nvPr/>
        </p:nvSpPr>
        <p:spPr>
          <a:xfrm>
            <a:off x="4641059" y="1449788"/>
            <a:ext cx="280164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pt-BR" sz="1100" dirty="0">
                <a:cs typeface="Calibri"/>
              </a:rPr>
              <a:t>Descrever brevemente sua trajetória profissional, suas habilidades e competências chave para o cargo pretendido e seus objetivos de carreira. Esta é uma introdução à sua carta de apresentação.</a:t>
            </a:r>
          </a:p>
        </p:txBody>
      </p:sp>
    </p:spTree>
    <p:extLst>
      <p:ext uri="{BB962C8B-B14F-4D97-AF65-F5344CB8AC3E}">
        <p14:creationId xmlns:p14="http://schemas.microsoft.com/office/powerpoint/2010/main" val="1213405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3446186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445</Words>
  <Application>Microsoft Macintosh PowerPoint</Application>
  <PresentationFormat>Personnalisé</PresentationFormat>
  <Paragraphs>70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Avenir Book</vt:lpstr>
      <vt:lpstr>Calibri</vt:lpstr>
      <vt:lpstr>Times New Roman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66</dc:title>
  <dc:subject/>
  <dc:creator>www.exemplodecv.Com</dc:creator>
  <cp:keywords/>
  <dc:description/>
  <cp:lastModifiedBy>Axel Maille</cp:lastModifiedBy>
  <cp:revision>23</cp:revision>
  <dcterms:created xsi:type="dcterms:W3CDTF">2014-11-28T13:01:37Z</dcterms:created>
  <dcterms:modified xsi:type="dcterms:W3CDTF">2020-12-28T13:04:53Z</dcterms:modified>
  <cp:category/>
</cp:coreProperties>
</file>