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7A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80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69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04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26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99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26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9116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80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93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34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42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60450-B2A9-3F4B-A8E3-2B32952856C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2D347-D521-4A4B-8E37-CA25016751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66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7562850" cy="2235266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028268" y="0"/>
            <a:ext cx="1419507" cy="1371259"/>
          </a:xfrm>
          <a:prstGeom prst="rect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4226" t="-1" r="13088" b="9830"/>
          <a:stretch/>
        </p:blipFill>
        <p:spPr>
          <a:xfrm>
            <a:off x="3034176" y="694668"/>
            <a:ext cx="1409408" cy="1353181"/>
          </a:xfrm>
          <a:prstGeom prst="diamond">
            <a:avLst/>
          </a:prstGeom>
          <a:ln w="12700" cmpd="sng">
            <a:solidFill>
              <a:srgbClr val="27AAEA"/>
            </a:solidFill>
          </a:ln>
        </p:spPr>
      </p:pic>
      <p:cxnSp>
        <p:nvCxnSpPr>
          <p:cNvPr id="9" name="Connecteur droit 8"/>
          <p:cNvCxnSpPr/>
          <p:nvPr/>
        </p:nvCxnSpPr>
        <p:spPr>
          <a:xfrm>
            <a:off x="4917440" y="2631515"/>
            <a:ext cx="0" cy="7904715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Losange 9"/>
          <p:cNvSpPr/>
          <p:nvPr/>
        </p:nvSpPr>
        <p:spPr>
          <a:xfrm>
            <a:off x="4775194" y="2388507"/>
            <a:ext cx="284492" cy="284492"/>
          </a:xfrm>
          <a:prstGeom prst="diamond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osange 10"/>
          <p:cNvSpPr/>
          <p:nvPr/>
        </p:nvSpPr>
        <p:spPr>
          <a:xfrm>
            <a:off x="4775194" y="10251738"/>
            <a:ext cx="284492" cy="284492"/>
          </a:xfrm>
          <a:prstGeom prst="diamond">
            <a:avLst/>
          </a:prstGeom>
          <a:solidFill>
            <a:srgbClr val="27A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2" name="ZoneTexte 291"/>
          <p:cNvSpPr txBox="1"/>
          <p:nvPr/>
        </p:nvSpPr>
        <p:spPr>
          <a:xfrm>
            <a:off x="259967" y="176257"/>
            <a:ext cx="2463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ANNE-SOPHIE</a:t>
            </a:r>
          </a:p>
          <a:p>
            <a:pPr algn="r"/>
            <a:r>
              <a:rPr lang="fr-FR" sz="2400" b="1" dirty="0">
                <a:latin typeface="Arial"/>
                <a:cs typeface="Arial"/>
              </a:rPr>
              <a:t>MARTINEZ</a:t>
            </a:r>
          </a:p>
        </p:txBody>
      </p:sp>
      <p:sp>
        <p:nvSpPr>
          <p:cNvPr id="293" name="ZoneTexte 292"/>
          <p:cNvSpPr txBox="1"/>
          <p:nvPr/>
        </p:nvSpPr>
        <p:spPr>
          <a:xfrm>
            <a:off x="259967" y="1048093"/>
            <a:ext cx="2391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sp>
        <p:nvSpPr>
          <p:cNvPr id="294" name="ZoneTexte 293"/>
          <p:cNvSpPr txBox="1"/>
          <p:nvPr/>
        </p:nvSpPr>
        <p:spPr>
          <a:xfrm>
            <a:off x="4637947" y="185293"/>
            <a:ext cx="293838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100" dirty="0"/>
              <a:t>MOBILE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06 05 06 04 05</a:t>
            </a:r>
          </a:p>
          <a:p>
            <a:pPr>
              <a:spcAft>
                <a:spcPts val="600"/>
              </a:spcAft>
            </a:pPr>
            <a:r>
              <a:rPr lang="fr-FR" sz="1100" dirty="0"/>
              <a:t>EMAIL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LAETITIA@MONEMAIL.COM</a:t>
            </a:r>
            <a:endParaRPr lang="fr-FR" sz="1100" dirty="0"/>
          </a:p>
          <a:p>
            <a:pPr>
              <a:spcAft>
                <a:spcPts val="600"/>
              </a:spcAft>
            </a:pPr>
            <a:r>
              <a:rPr lang="fr-FR" sz="1100" dirty="0"/>
              <a:t>SITEWEB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HTTP//WWW.MONSITE.COM</a:t>
            </a:r>
            <a:endParaRPr lang="fr-FR" sz="1100" dirty="0"/>
          </a:p>
          <a:p>
            <a:pPr>
              <a:spcAft>
                <a:spcPts val="600"/>
              </a:spcAft>
            </a:pPr>
            <a:r>
              <a:rPr lang="fr-FR" sz="1100" dirty="0"/>
              <a:t>END: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 RUE DE LA REUSSITE 75012 PARIS</a:t>
            </a:r>
          </a:p>
        </p:txBody>
      </p:sp>
      <p:sp>
        <p:nvSpPr>
          <p:cNvPr id="150" name="ZoneTexte 149"/>
          <p:cNvSpPr txBox="1"/>
          <p:nvPr/>
        </p:nvSpPr>
        <p:spPr>
          <a:xfrm>
            <a:off x="5059686" y="2840075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152" name="ZoneTexte 151"/>
          <p:cNvSpPr txBox="1"/>
          <p:nvPr/>
        </p:nvSpPr>
        <p:spPr>
          <a:xfrm>
            <a:off x="374334" y="3946679"/>
            <a:ext cx="426361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  <a:p>
            <a:pPr algn="just"/>
            <a:endParaRPr lang="fr-FR" sz="14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153" name="Image 152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76" y="9486363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0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85871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408</Words>
  <Application>Microsoft Macintosh PowerPoint</Application>
  <PresentationFormat>Personnalisé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19</cp:revision>
  <dcterms:created xsi:type="dcterms:W3CDTF">2014-11-28T13:01:37Z</dcterms:created>
  <dcterms:modified xsi:type="dcterms:W3CDTF">2020-12-28T13:04:36Z</dcterms:modified>
</cp:coreProperties>
</file>