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AFAFA"/>
    <a:srgbClr val="FCFCFC"/>
    <a:srgbClr val="FBFFF8"/>
    <a:srgbClr val="F0FFDA"/>
    <a:srgbClr val="EAF9D4"/>
    <a:srgbClr val="E5F4D0"/>
    <a:srgbClr val="BDD79B"/>
    <a:srgbClr val="D3E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01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09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05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24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15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30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78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17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56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10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2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3B56-B742-144F-9862-3664F4E499E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AA91-78C7-CE4C-934C-0E6DF875C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2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7562851" cy="1066747"/>
          </a:xfrm>
          <a:prstGeom prst="rect">
            <a:avLst/>
          </a:prstGeom>
          <a:solidFill>
            <a:srgbClr val="D3E2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10199914"/>
            <a:ext cx="7562851" cy="234331"/>
          </a:xfrm>
          <a:prstGeom prst="rect">
            <a:avLst/>
          </a:prstGeom>
          <a:solidFill>
            <a:srgbClr val="BDD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102783" y="177518"/>
            <a:ext cx="4174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Times New Roman"/>
                <a:cs typeface="Times New Roman"/>
              </a:rPr>
              <a:t>VINCENT MARTINEZ</a:t>
            </a:r>
          </a:p>
        </p:txBody>
      </p:sp>
      <p:pic>
        <p:nvPicPr>
          <p:cNvPr id="170" name="Image 169"/>
          <p:cNvPicPr>
            <a:picLocks noChangeAspect="1"/>
          </p:cNvPicPr>
          <p:nvPr/>
        </p:nvPicPr>
        <p:blipFill rotWithShape="1">
          <a:blip r:embed="rId2"/>
          <a:srcRect l="15173" r="29009" b="26976"/>
          <a:stretch/>
        </p:blipFill>
        <p:spPr>
          <a:xfrm>
            <a:off x="2868879" y="9239698"/>
            <a:ext cx="1649652" cy="1440474"/>
          </a:xfrm>
          <a:prstGeom prst="rect">
            <a:avLst/>
          </a:prstGeom>
          <a:ln w="12700" cmpd="sng">
            <a:solidFill>
              <a:srgbClr val="BDD79B"/>
            </a:solidFill>
          </a:ln>
        </p:spPr>
      </p:pic>
      <p:sp>
        <p:nvSpPr>
          <p:cNvPr id="197" name="ZoneTexte 196"/>
          <p:cNvSpPr txBox="1"/>
          <p:nvPr/>
        </p:nvSpPr>
        <p:spPr>
          <a:xfrm>
            <a:off x="-1" y="9378133"/>
            <a:ext cx="2868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MOBILE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(01) 234 4445</a:t>
            </a:r>
          </a:p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EMAIL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MAIL@MAIL.COM</a:t>
            </a:r>
            <a:endParaRPr lang="fr-FR" sz="1000" dirty="0">
              <a:latin typeface="Times New Roman"/>
              <a:cs typeface="Times New Roman"/>
            </a:endParaRPr>
          </a:p>
          <a:p>
            <a:pPr algn="r"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SITEWEB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HTTP//WWW.SITE.COM</a:t>
            </a:r>
            <a:endParaRPr lang="fr-FR" sz="1000" dirty="0">
              <a:latin typeface="Times New Roman"/>
              <a:cs typeface="Times New Roman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4518531" y="9378133"/>
            <a:ext cx="304431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TEL : 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(01) 234 3434</a:t>
            </a:r>
          </a:p>
          <a:p>
            <a:pPr>
              <a:spcAft>
                <a:spcPts val="600"/>
              </a:spcAft>
            </a:pPr>
            <a:r>
              <a:rPr lang="fr-FR" sz="1000" dirty="0">
                <a:latin typeface="Times New Roman"/>
                <a:cs typeface="Times New Roman"/>
              </a:rPr>
              <a:t>END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LOREM IPSUM DOLOR ET SIT AMET 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4958086" y="1553206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481606" y="3505584"/>
            <a:ext cx="64359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84" name="Image 83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443" y="6861826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0453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413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26</cp:revision>
  <dcterms:created xsi:type="dcterms:W3CDTF">2014-11-28T13:45:29Z</dcterms:created>
  <dcterms:modified xsi:type="dcterms:W3CDTF">2020-12-28T13:05:01Z</dcterms:modified>
</cp:coreProperties>
</file>