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8" r:id="rId3"/>
  </p:sldIdLst>
  <p:sldSz cx="7562850" cy="10688638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367">
          <p15:clr>
            <a:srgbClr val="A4A3A4"/>
          </p15:clr>
        </p15:guide>
        <p15:guide id="2" pos="238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clrMru>
    <a:srgbClr val="FAFAFA"/>
    <a:srgbClr val="FCFCFC"/>
    <a:srgbClr val="FBFFF8"/>
    <a:srgbClr val="F0FFDA"/>
    <a:srgbClr val="EAF9D4"/>
    <a:srgbClr val="E5F4D0"/>
    <a:srgbClr val="BDD79B"/>
    <a:srgbClr val="D3E2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436"/>
    <p:restoredTop sz="94694"/>
  </p:normalViewPr>
  <p:slideViewPr>
    <p:cSldViewPr snapToGrid="0" snapToObjects="1">
      <p:cViewPr varScale="1">
        <p:scale>
          <a:sx n="77" d="100"/>
          <a:sy n="77" d="100"/>
        </p:scale>
        <p:origin x="3320" y="216"/>
      </p:cViewPr>
      <p:guideLst>
        <p:guide orient="horz" pos="3367"/>
        <p:guide pos="238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567214" y="3320407"/>
            <a:ext cx="6428423" cy="229112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134428" y="6056895"/>
            <a:ext cx="5293995" cy="2731541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Cliquez pour modifier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73B56-B742-144F-9862-3664F4E499EB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7AAA91-78C7-CE4C-934C-0E6DF875C09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300178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73B56-B742-144F-9862-3664F4E499EB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7AAA91-78C7-CE4C-934C-0E6DF875C09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500973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4535084" y="668040"/>
            <a:ext cx="1407530" cy="14214405"/>
          </a:xfrm>
        </p:spPr>
        <p:txBody>
          <a:bodyPr vert="eaVert"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312493" y="668040"/>
            <a:ext cx="4096544" cy="14214405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73B56-B742-144F-9862-3664F4E499EB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7AAA91-78C7-CE4C-934C-0E6DF875C09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620540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73B56-B742-144F-9862-3664F4E499EB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7AAA91-78C7-CE4C-934C-0E6DF875C09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782495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97413" y="6868441"/>
            <a:ext cx="6428423" cy="212288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97413" y="4530301"/>
            <a:ext cx="6428423" cy="233813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73B56-B742-144F-9862-3664F4E499EB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7AAA91-78C7-CE4C-934C-0E6DF875C09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061587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312493" y="3887003"/>
            <a:ext cx="2752037" cy="1099544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3190577" y="3887003"/>
            <a:ext cx="2752037" cy="1099544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73B56-B742-144F-9862-3664F4E499EB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7AAA91-78C7-CE4C-934C-0E6DF875C09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623082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78143" y="428041"/>
            <a:ext cx="6806565" cy="1781440"/>
          </a:xfrm>
        </p:spPr>
        <p:txBody>
          <a:bodyPr/>
          <a:lstStyle>
            <a:lvl1pPr>
              <a:defRPr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78143" y="2392573"/>
            <a:ext cx="3341572" cy="99711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378143" y="3389684"/>
            <a:ext cx="3341572" cy="6158339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3841823" y="2392573"/>
            <a:ext cx="3342885" cy="99711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3841823" y="3389684"/>
            <a:ext cx="3342885" cy="6158339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73B56-B742-144F-9862-3664F4E499EB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7AAA91-78C7-CE4C-934C-0E6DF875C09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597899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73B56-B742-144F-9862-3664F4E499EB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7AAA91-78C7-CE4C-934C-0E6DF875C09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561734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73B56-B742-144F-9862-3664F4E499EB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7AAA91-78C7-CE4C-934C-0E6DF875C09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495698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78143" y="425566"/>
            <a:ext cx="2488126" cy="181113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956864" y="425567"/>
            <a:ext cx="4227843" cy="9122456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378143" y="2236697"/>
            <a:ext cx="2488126" cy="731132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73B56-B742-144F-9862-3664F4E499EB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7AAA91-78C7-CE4C-934C-0E6DF875C09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1007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482372" y="7482047"/>
            <a:ext cx="4537710" cy="88329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482372" y="955049"/>
            <a:ext cx="4537710" cy="641318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482372" y="8365344"/>
            <a:ext cx="4537710" cy="125443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73B56-B742-144F-9862-3664F4E499EB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7AAA91-78C7-CE4C-934C-0E6DF875C09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635200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378143" y="428041"/>
            <a:ext cx="6806565" cy="17814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78143" y="2494016"/>
            <a:ext cx="6806565" cy="70540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378143" y="9906785"/>
            <a:ext cx="1764665" cy="5690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D73B56-B742-144F-9862-3664F4E499EB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583974" y="9906785"/>
            <a:ext cx="2394903" cy="5690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5420043" y="9906785"/>
            <a:ext cx="1764665" cy="5690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7AAA91-78C7-CE4C-934C-0E6DF875C09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322810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exemplodecv.com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-1" y="0"/>
            <a:ext cx="7562851" cy="1502076"/>
          </a:xfrm>
          <a:prstGeom prst="rect">
            <a:avLst/>
          </a:prstGeom>
          <a:solidFill>
            <a:srgbClr val="D3E2C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Rectangle 4"/>
          <p:cNvSpPr/>
          <p:nvPr/>
        </p:nvSpPr>
        <p:spPr>
          <a:xfrm>
            <a:off x="0" y="10199914"/>
            <a:ext cx="7562851" cy="234331"/>
          </a:xfrm>
          <a:prstGeom prst="rect">
            <a:avLst/>
          </a:prstGeom>
          <a:solidFill>
            <a:srgbClr val="BDD79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ZoneTexte 5"/>
          <p:cNvSpPr txBox="1"/>
          <p:nvPr/>
        </p:nvSpPr>
        <p:spPr>
          <a:xfrm>
            <a:off x="559832" y="5979657"/>
            <a:ext cx="6383779" cy="47089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0000" dirty="0">
                <a:solidFill>
                  <a:srgbClr val="FAFAFA"/>
                </a:solidFill>
                <a:latin typeface="Times New Roman"/>
                <a:cs typeface="Times New Roman"/>
              </a:rPr>
              <a:t>VM</a:t>
            </a:r>
          </a:p>
        </p:txBody>
      </p:sp>
      <p:sp>
        <p:nvSpPr>
          <p:cNvPr id="7" name="ZoneTexte 6"/>
          <p:cNvSpPr txBox="1"/>
          <p:nvPr/>
        </p:nvSpPr>
        <p:spPr>
          <a:xfrm>
            <a:off x="2102783" y="177518"/>
            <a:ext cx="41745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200" dirty="0">
                <a:latin typeface="Times New Roman"/>
                <a:cs typeface="Times New Roman"/>
              </a:rPr>
              <a:t>VINCENT MARTINEZ</a:t>
            </a:r>
          </a:p>
        </p:txBody>
      </p:sp>
      <p:sp>
        <p:nvSpPr>
          <p:cNvPr id="8" name="ZoneTexte 7"/>
          <p:cNvSpPr txBox="1"/>
          <p:nvPr/>
        </p:nvSpPr>
        <p:spPr>
          <a:xfrm>
            <a:off x="804320" y="801125"/>
            <a:ext cx="588508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pt-BR" sz="1200" dirty="0">
                <a:cs typeface="Calibri"/>
              </a:rPr>
              <a:t>Descrever brevemente sua trajetória profissional, suas habilidades e competências chave para o cargo pretendido e seus objetivos de carreira. Esta é uma introdução à sua carta de apresentação.</a:t>
            </a:r>
          </a:p>
        </p:txBody>
      </p:sp>
      <p:graphicFrame>
        <p:nvGraphicFramePr>
          <p:cNvPr id="9" name="Tableau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12129298"/>
              </p:ext>
            </p:extLst>
          </p:nvPr>
        </p:nvGraphicFramePr>
        <p:xfrm>
          <a:off x="4069246" y="1803092"/>
          <a:ext cx="3400780" cy="215392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4007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fr-FR" dirty="0">
                          <a:latin typeface="Times New Roman"/>
                          <a:cs typeface="Times New Roman"/>
                        </a:rPr>
                        <a:t>FORMACAO</a:t>
                      </a:r>
                    </a:p>
                  </a:txBody>
                  <a:tcPr>
                    <a:lnB w="12700" cap="flat" cmpd="sng" algn="ctr">
                      <a:solidFill>
                        <a:prstClr val="white">
                          <a:lumMod val="85000"/>
                        </a:prst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sz="1100" kern="1200" dirty="0">
                          <a:solidFill>
                            <a:srgbClr val="595959"/>
                          </a:solidFill>
                          <a:effectLst/>
                          <a:latin typeface="Times New Roman"/>
                          <a:ea typeface="+mn-ea"/>
                          <a:cs typeface="Times New Roman"/>
                        </a:rPr>
                        <a:t>CURSO</a:t>
                      </a:r>
                      <a:r>
                        <a:rPr lang="en-US" sz="1100" kern="1200" baseline="0" dirty="0">
                          <a:solidFill>
                            <a:srgbClr val="595959"/>
                          </a:solidFill>
                          <a:effectLst/>
                          <a:latin typeface="Times New Roman"/>
                          <a:ea typeface="+mn-ea"/>
                          <a:cs typeface="Times New Roman"/>
                        </a:rPr>
                        <a:t> | </a:t>
                      </a:r>
                      <a:r>
                        <a:rPr lang="en-US" sz="1100" kern="1200" dirty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Times New Roman"/>
                          <a:ea typeface="+mn-ea"/>
                          <a:cs typeface="Times New Roman"/>
                        </a:rPr>
                        <a:t>2000 – 2003</a:t>
                      </a:r>
                      <a:endParaRPr lang="fr-FR" sz="1100" kern="1200" dirty="0">
                        <a:solidFill>
                          <a:schemeClr val="bg1">
                            <a:lumMod val="65000"/>
                          </a:schemeClr>
                        </a:solidFill>
                        <a:effectLst/>
                        <a:latin typeface="Times New Roman"/>
                        <a:ea typeface="+mn-ea"/>
                        <a:cs typeface="Times New Roman"/>
                      </a:endParaRPr>
                    </a:p>
                    <a:p>
                      <a:r>
                        <a:rPr lang="pt-BR" sz="1100" kern="1200" baseline="0" dirty="0">
                          <a:solidFill>
                            <a:srgbClr val="7F7F7F"/>
                          </a:solidFill>
                          <a:effectLst/>
                          <a:latin typeface="Times New Roman"/>
                          <a:cs typeface="Times New Roman"/>
                        </a:rPr>
                        <a:t>Descrever as características do curso: instituição, diploma obtido, etc.</a:t>
                      </a:r>
                    </a:p>
                  </a:txBody>
                  <a:tcPr>
                    <a:lnT w="12700" cap="flat" cmpd="sng" algn="ctr">
                      <a:solidFill>
                        <a:prstClr val="white">
                          <a:lumMod val="85000"/>
                        </a:prst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sz="1100" kern="1200" dirty="0">
                          <a:solidFill>
                            <a:srgbClr val="595959"/>
                          </a:solidFill>
                          <a:effectLst/>
                          <a:latin typeface="Times New Roman"/>
                          <a:ea typeface="+mn-ea"/>
                          <a:cs typeface="Times New Roman"/>
                        </a:rPr>
                        <a:t>FORMATION</a:t>
                      </a:r>
                      <a:r>
                        <a:rPr lang="en-US" sz="1100" kern="1200" baseline="0" dirty="0">
                          <a:solidFill>
                            <a:srgbClr val="595959"/>
                          </a:solidFill>
                          <a:effectLst/>
                          <a:latin typeface="Times New Roman"/>
                          <a:ea typeface="+mn-ea"/>
                          <a:cs typeface="Times New Roman"/>
                        </a:rPr>
                        <a:t> | </a:t>
                      </a:r>
                      <a:r>
                        <a:rPr lang="en-US" sz="1100" kern="1200" dirty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Times New Roman"/>
                          <a:ea typeface="+mn-ea"/>
                          <a:cs typeface="Times New Roman"/>
                        </a:rPr>
                        <a:t>2000 – 2003</a:t>
                      </a:r>
                      <a:endParaRPr lang="fr-FR" sz="1100" kern="1200" dirty="0">
                        <a:solidFill>
                          <a:schemeClr val="bg1">
                            <a:lumMod val="65000"/>
                          </a:schemeClr>
                        </a:solidFill>
                        <a:effectLst/>
                        <a:latin typeface="Times New Roman"/>
                        <a:ea typeface="+mn-ea"/>
                        <a:cs typeface="Times New Roman"/>
                      </a:endParaRPr>
                    </a:p>
                    <a:p>
                      <a:r>
                        <a:rPr lang="pt-BR" sz="1100" kern="1200" baseline="0" dirty="0">
                          <a:solidFill>
                            <a:srgbClr val="7F7F7F"/>
                          </a:solidFill>
                          <a:effectLst/>
                          <a:latin typeface="Times New Roman"/>
                          <a:cs typeface="Times New Roman"/>
                        </a:rPr>
                        <a:t>Descrever as características do curso: instituição, diploma obtido, etc.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sz="1100" kern="1200" dirty="0">
                          <a:solidFill>
                            <a:srgbClr val="595959"/>
                          </a:solidFill>
                          <a:effectLst/>
                          <a:latin typeface="Times New Roman"/>
                          <a:ea typeface="+mn-ea"/>
                          <a:cs typeface="Times New Roman"/>
                        </a:rPr>
                        <a:t>FORMATION</a:t>
                      </a:r>
                      <a:r>
                        <a:rPr lang="en-US" sz="1100" kern="1200" baseline="0" dirty="0">
                          <a:solidFill>
                            <a:srgbClr val="595959"/>
                          </a:solidFill>
                          <a:effectLst/>
                          <a:latin typeface="Times New Roman"/>
                          <a:ea typeface="+mn-ea"/>
                          <a:cs typeface="Times New Roman"/>
                        </a:rPr>
                        <a:t> | </a:t>
                      </a:r>
                      <a:r>
                        <a:rPr lang="en-US" sz="1100" kern="1200" dirty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Times New Roman"/>
                          <a:ea typeface="+mn-ea"/>
                          <a:cs typeface="Times New Roman"/>
                        </a:rPr>
                        <a:t>2000 – 2003</a:t>
                      </a:r>
                      <a:endParaRPr lang="fr-FR" sz="1100" kern="1200" dirty="0">
                        <a:solidFill>
                          <a:schemeClr val="bg1">
                            <a:lumMod val="65000"/>
                          </a:schemeClr>
                        </a:solidFill>
                        <a:effectLst/>
                        <a:latin typeface="Times New Roman"/>
                        <a:ea typeface="+mn-ea"/>
                        <a:cs typeface="Times New Roman"/>
                      </a:endParaRPr>
                    </a:p>
                    <a:p>
                      <a:r>
                        <a:rPr lang="pt-BR" sz="1100" kern="1200" baseline="0" dirty="0">
                          <a:solidFill>
                            <a:srgbClr val="7F7F7F"/>
                          </a:solidFill>
                          <a:effectLst/>
                          <a:latin typeface="Times New Roman"/>
                          <a:cs typeface="Times New Roman"/>
                        </a:rPr>
                        <a:t>Descrever as características do curso: instituição, diploma obtido, etc.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00047679"/>
                  </a:ext>
                </a:extLst>
              </a:tr>
            </a:tbl>
          </a:graphicData>
        </a:graphic>
      </p:graphicFrame>
      <p:graphicFrame>
        <p:nvGraphicFramePr>
          <p:cNvPr id="10" name="Tableau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69553480"/>
              </p:ext>
            </p:extLst>
          </p:nvPr>
        </p:nvGraphicFramePr>
        <p:xfrm>
          <a:off x="67733" y="1806969"/>
          <a:ext cx="3937000" cy="393192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937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13131">
                <a:tc>
                  <a:txBody>
                    <a:bodyPr/>
                    <a:lstStyle/>
                    <a:p>
                      <a:pPr algn="r"/>
                      <a:r>
                        <a:rPr lang="pt-PT" sz="1800" kern="1200" dirty="0">
                          <a:solidFill>
                            <a:schemeClr val="tx1"/>
                          </a:solidFill>
                          <a:latin typeface="Times New Roman"/>
                          <a:ea typeface="+mn-ea"/>
                          <a:cs typeface="Times New Roman"/>
                        </a:rPr>
                        <a:t>EXPERIÊNCIA</a:t>
                      </a:r>
                      <a:endParaRPr lang="fr-FR" sz="1800" kern="1200" dirty="0">
                        <a:solidFill>
                          <a:schemeClr val="tx1"/>
                        </a:solidFill>
                        <a:latin typeface="Times New Roman"/>
                        <a:ea typeface="+mn-ea"/>
                        <a:cs typeface="Times New Roman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prstClr val="white">
                          <a:lumMod val="85000"/>
                        </a:prst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sz="1100" kern="1200" dirty="0">
                          <a:solidFill>
                            <a:srgbClr val="595959"/>
                          </a:solidFill>
                          <a:effectLst/>
                          <a:latin typeface="Times New Roman"/>
                          <a:ea typeface="+mn-ea"/>
                          <a:cs typeface="Times New Roman"/>
                        </a:rPr>
                        <a:t>EMPRESA | CARGO </a:t>
                      </a:r>
                      <a:r>
                        <a:rPr lang="en-US" sz="1100" kern="1200" baseline="0" dirty="0">
                          <a:solidFill>
                            <a:srgbClr val="595959"/>
                          </a:solidFill>
                          <a:effectLst/>
                          <a:latin typeface="Times New Roman"/>
                          <a:ea typeface="+mn-ea"/>
                          <a:cs typeface="Times New Roman"/>
                        </a:rPr>
                        <a:t>| </a:t>
                      </a:r>
                      <a:r>
                        <a:rPr lang="en-US" sz="1100" kern="1200" dirty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Times New Roman"/>
                          <a:ea typeface="+mn-ea"/>
                          <a:cs typeface="Times New Roman"/>
                        </a:rPr>
                        <a:t>2000 – 2003</a:t>
                      </a:r>
                      <a:endParaRPr lang="fr-FR" sz="1100" kern="1200" dirty="0">
                        <a:solidFill>
                          <a:schemeClr val="bg1">
                            <a:lumMod val="65000"/>
                          </a:schemeClr>
                        </a:solidFill>
                        <a:effectLst/>
                        <a:latin typeface="Times New Roman"/>
                        <a:ea typeface="+mn-ea"/>
                        <a:cs typeface="Times New Roman"/>
                      </a:endParaRPr>
                    </a:p>
                    <a:p>
                      <a:pPr algn="r"/>
                      <a:r>
                        <a:rPr lang="pt-BR" sz="1100" kern="1200" baseline="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Times New Roman"/>
                          <a:ea typeface="+mn-ea"/>
                          <a:cs typeface="Times New Roman"/>
                        </a:rPr>
                        <a:t>Descrever as atividades exercidas no cargo, listando suas atribuições e resultados obtidos, de preferência quantificando-os.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prstClr val="white">
                          <a:lumMod val="85000"/>
                        </a:prst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sz="1100" kern="1200" dirty="0">
                          <a:solidFill>
                            <a:srgbClr val="595959"/>
                          </a:solidFill>
                          <a:effectLst/>
                          <a:latin typeface="Times New Roman"/>
                          <a:ea typeface="+mn-ea"/>
                          <a:cs typeface="Times New Roman"/>
                        </a:rPr>
                        <a:t>EMPRESA | CARGO </a:t>
                      </a:r>
                      <a:r>
                        <a:rPr lang="en-US" sz="1100" kern="1200" baseline="0" dirty="0">
                          <a:solidFill>
                            <a:srgbClr val="595959"/>
                          </a:solidFill>
                          <a:effectLst/>
                          <a:latin typeface="Times New Roman"/>
                          <a:ea typeface="+mn-ea"/>
                          <a:cs typeface="Times New Roman"/>
                        </a:rPr>
                        <a:t>| </a:t>
                      </a:r>
                      <a:r>
                        <a:rPr lang="en-US" sz="1100" kern="1200" dirty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Times New Roman"/>
                          <a:ea typeface="+mn-ea"/>
                          <a:cs typeface="Times New Roman"/>
                        </a:rPr>
                        <a:t>2000 – 2003</a:t>
                      </a:r>
                      <a:endParaRPr lang="fr-FR" sz="1100" kern="1200" dirty="0">
                        <a:solidFill>
                          <a:schemeClr val="bg1">
                            <a:lumMod val="65000"/>
                          </a:schemeClr>
                        </a:solidFill>
                        <a:effectLst/>
                        <a:latin typeface="Times New Roman"/>
                        <a:ea typeface="+mn-ea"/>
                        <a:cs typeface="Times New Roman"/>
                      </a:endParaRPr>
                    </a:p>
                    <a:p>
                      <a:pPr algn="r"/>
                      <a:r>
                        <a:rPr lang="pt-BR" sz="1100" kern="1200" baseline="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Times New Roman"/>
                          <a:ea typeface="+mn-ea"/>
                          <a:cs typeface="Times New Roman"/>
                        </a:rPr>
                        <a:t>Descrever as atividades exercidas no cargo, listando suas atribuições e resultados obtidos, de preferência quantificando-os.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sz="1100" kern="1200" dirty="0">
                          <a:solidFill>
                            <a:srgbClr val="595959"/>
                          </a:solidFill>
                          <a:effectLst/>
                          <a:latin typeface="Times New Roman"/>
                          <a:ea typeface="+mn-ea"/>
                          <a:cs typeface="Times New Roman"/>
                        </a:rPr>
                        <a:t>EMPRESA | CARGO </a:t>
                      </a:r>
                      <a:r>
                        <a:rPr lang="en-US" sz="1100" kern="1200" baseline="0" dirty="0">
                          <a:solidFill>
                            <a:srgbClr val="595959"/>
                          </a:solidFill>
                          <a:effectLst/>
                          <a:latin typeface="Times New Roman"/>
                          <a:ea typeface="+mn-ea"/>
                          <a:cs typeface="Times New Roman"/>
                        </a:rPr>
                        <a:t>| </a:t>
                      </a:r>
                      <a:r>
                        <a:rPr lang="en-US" sz="1100" kern="1200" dirty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Times New Roman"/>
                          <a:ea typeface="+mn-ea"/>
                          <a:cs typeface="Times New Roman"/>
                        </a:rPr>
                        <a:t>2000 – 2003</a:t>
                      </a:r>
                      <a:endParaRPr lang="fr-FR" sz="1100" kern="1200" dirty="0">
                        <a:solidFill>
                          <a:schemeClr val="bg1">
                            <a:lumMod val="65000"/>
                          </a:schemeClr>
                        </a:solidFill>
                        <a:effectLst/>
                        <a:latin typeface="Times New Roman"/>
                        <a:ea typeface="+mn-ea"/>
                        <a:cs typeface="Times New Roman"/>
                      </a:endParaRPr>
                    </a:p>
                    <a:p>
                      <a:pPr algn="r"/>
                      <a:r>
                        <a:rPr lang="pt-BR" sz="1100" kern="1200" baseline="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Times New Roman"/>
                          <a:ea typeface="+mn-ea"/>
                          <a:cs typeface="Times New Roman"/>
                        </a:rPr>
                        <a:t>Descrever as atividades exercidas no cargo, listando suas atribuições e resultados obtidos, de preferência quantificando-os.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sz="1100" kern="1200" dirty="0">
                          <a:solidFill>
                            <a:srgbClr val="595959"/>
                          </a:solidFill>
                          <a:effectLst/>
                          <a:latin typeface="Times New Roman"/>
                          <a:ea typeface="+mn-ea"/>
                          <a:cs typeface="Times New Roman"/>
                        </a:rPr>
                        <a:t>EMPRESA | CARGO </a:t>
                      </a:r>
                      <a:r>
                        <a:rPr lang="en-US" sz="1100" kern="1200" baseline="0" dirty="0">
                          <a:solidFill>
                            <a:srgbClr val="595959"/>
                          </a:solidFill>
                          <a:effectLst/>
                          <a:latin typeface="Times New Roman"/>
                          <a:ea typeface="+mn-ea"/>
                          <a:cs typeface="Times New Roman"/>
                        </a:rPr>
                        <a:t>| </a:t>
                      </a:r>
                      <a:r>
                        <a:rPr lang="en-US" sz="1100" kern="1200" dirty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Times New Roman"/>
                          <a:ea typeface="+mn-ea"/>
                          <a:cs typeface="Times New Roman"/>
                        </a:rPr>
                        <a:t>2000 – 2003</a:t>
                      </a:r>
                      <a:endParaRPr lang="fr-FR" sz="1100" kern="1200" dirty="0">
                        <a:solidFill>
                          <a:schemeClr val="bg1">
                            <a:lumMod val="65000"/>
                          </a:schemeClr>
                        </a:solidFill>
                        <a:effectLst/>
                        <a:latin typeface="Times New Roman"/>
                        <a:ea typeface="+mn-ea"/>
                        <a:cs typeface="Times New Roman"/>
                      </a:endParaRPr>
                    </a:p>
                    <a:p>
                      <a:pPr algn="r"/>
                      <a:r>
                        <a:rPr lang="pt-BR" sz="1100" kern="1200" baseline="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Times New Roman"/>
                          <a:ea typeface="+mn-ea"/>
                          <a:cs typeface="Times New Roman"/>
                        </a:rPr>
                        <a:t>Descrever as atividades exercidas no cargo, listando suas atribuições e resultados obtidos, de preferência quantificando-os.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sz="1100" kern="1200" dirty="0">
                          <a:solidFill>
                            <a:srgbClr val="595959"/>
                          </a:solidFill>
                          <a:effectLst/>
                          <a:latin typeface="Times New Roman"/>
                          <a:ea typeface="+mn-ea"/>
                          <a:cs typeface="Times New Roman"/>
                        </a:rPr>
                        <a:t>EMPRESA | CARGO </a:t>
                      </a:r>
                      <a:r>
                        <a:rPr lang="en-US" sz="1100" kern="1200" baseline="0" dirty="0">
                          <a:solidFill>
                            <a:srgbClr val="595959"/>
                          </a:solidFill>
                          <a:effectLst/>
                          <a:latin typeface="Times New Roman"/>
                          <a:ea typeface="+mn-ea"/>
                          <a:cs typeface="Times New Roman"/>
                        </a:rPr>
                        <a:t>| </a:t>
                      </a:r>
                      <a:r>
                        <a:rPr lang="en-US" sz="1100" kern="1200" dirty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Times New Roman"/>
                          <a:ea typeface="+mn-ea"/>
                          <a:cs typeface="Times New Roman"/>
                        </a:rPr>
                        <a:t>2000 – 2003</a:t>
                      </a:r>
                      <a:endParaRPr lang="fr-FR" sz="1100" kern="1200" dirty="0">
                        <a:solidFill>
                          <a:schemeClr val="bg1">
                            <a:lumMod val="65000"/>
                          </a:schemeClr>
                        </a:solidFill>
                        <a:effectLst/>
                        <a:latin typeface="Times New Roman"/>
                        <a:ea typeface="+mn-ea"/>
                        <a:cs typeface="Times New Roman"/>
                      </a:endParaRPr>
                    </a:p>
                    <a:p>
                      <a:pPr algn="r"/>
                      <a:r>
                        <a:rPr lang="pt-BR" sz="1100" kern="1200" baseline="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Times New Roman"/>
                          <a:ea typeface="+mn-ea"/>
                          <a:cs typeface="Times New Roman"/>
                        </a:rPr>
                        <a:t>Descrever as atividades exercidas no cargo, listando suas atribuições e resultados obtidos, de preferência quantificando-os.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166845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sz="1100" kern="1200" dirty="0">
                          <a:solidFill>
                            <a:srgbClr val="595959"/>
                          </a:solidFill>
                          <a:effectLst/>
                          <a:latin typeface="Times New Roman"/>
                          <a:ea typeface="+mn-ea"/>
                          <a:cs typeface="Times New Roman"/>
                        </a:rPr>
                        <a:t>EMPRESA | CARGO </a:t>
                      </a:r>
                      <a:r>
                        <a:rPr lang="en-US" sz="1100" kern="1200" baseline="0" dirty="0">
                          <a:solidFill>
                            <a:srgbClr val="595959"/>
                          </a:solidFill>
                          <a:effectLst/>
                          <a:latin typeface="Times New Roman"/>
                          <a:ea typeface="+mn-ea"/>
                          <a:cs typeface="Times New Roman"/>
                        </a:rPr>
                        <a:t>| </a:t>
                      </a:r>
                      <a:r>
                        <a:rPr lang="en-US" sz="1100" kern="1200" dirty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Times New Roman"/>
                          <a:ea typeface="+mn-ea"/>
                          <a:cs typeface="Times New Roman"/>
                        </a:rPr>
                        <a:t>2000 – 2003</a:t>
                      </a:r>
                      <a:endParaRPr lang="fr-FR" sz="1100" kern="1200" dirty="0">
                        <a:solidFill>
                          <a:schemeClr val="bg1">
                            <a:lumMod val="65000"/>
                          </a:schemeClr>
                        </a:solidFill>
                        <a:effectLst/>
                        <a:latin typeface="Times New Roman"/>
                        <a:ea typeface="+mn-ea"/>
                        <a:cs typeface="Times New Roman"/>
                      </a:endParaRPr>
                    </a:p>
                    <a:p>
                      <a:pPr algn="r"/>
                      <a:r>
                        <a:rPr lang="pt-BR" sz="1100" kern="1200" baseline="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Times New Roman"/>
                          <a:ea typeface="+mn-ea"/>
                          <a:cs typeface="Times New Roman"/>
                        </a:rPr>
                        <a:t>Descrever as atividades exercidas no cargo, listando suas atribuições e resultados obtidos, de preferência quantificando-os.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63308515"/>
                  </a:ext>
                </a:extLst>
              </a:tr>
            </a:tbl>
          </a:graphicData>
        </a:graphic>
      </p:graphicFrame>
      <p:graphicFrame>
        <p:nvGraphicFramePr>
          <p:cNvPr id="11" name="Tableau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47124387"/>
              </p:ext>
            </p:extLst>
          </p:nvPr>
        </p:nvGraphicFramePr>
        <p:xfrm>
          <a:off x="4069246" y="4080751"/>
          <a:ext cx="3400780" cy="232766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4007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90839">
                <a:tc>
                  <a:txBody>
                    <a:bodyPr/>
                    <a:lstStyle/>
                    <a:p>
                      <a:pPr algn="just"/>
                      <a:r>
                        <a:rPr lang="fr-FR" sz="1800" kern="12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+mn-ea"/>
                          <a:cs typeface="Times New Roman"/>
                        </a:rPr>
                        <a:t>HABILIDADES</a:t>
                      </a:r>
                    </a:p>
                  </a:txBody>
                  <a:tcPr anchor="ctr">
                    <a:lnB w="12700" cap="flat" cmpd="sng" algn="ctr">
                      <a:solidFill>
                        <a:prstClr val="white">
                          <a:lumMod val="85000"/>
                        </a:prst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0839">
                <a:tc>
                  <a:txBody>
                    <a:bodyPr/>
                    <a:lstStyle/>
                    <a:p>
                      <a:pPr algn="l"/>
                      <a:r>
                        <a:rPr lang="pt-PT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Times New Roman"/>
                          <a:ea typeface="+mn-ea"/>
                          <a:cs typeface="Times New Roman"/>
                        </a:rPr>
                        <a:t>CONTABILIDADE</a:t>
                      </a:r>
                      <a:endParaRPr lang="fr-FR" sz="1100" kern="12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latin typeface="Times New Roman"/>
                        <a:ea typeface="+mn-ea"/>
                        <a:cs typeface="Times New Roman"/>
                      </a:endParaRPr>
                    </a:p>
                  </a:txBody>
                  <a:tcPr anchor="ctr">
                    <a:lnT w="12700" cap="flat" cmpd="sng" algn="ctr">
                      <a:solidFill>
                        <a:prstClr val="white">
                          <a:lumMod val="85000"/>
                        </a:prst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90839">
                <a:tc>
                  <a:txBody>
                    <a:bodyPr/>
                    <a:lstStyle/>
                    <a:p>
                      <a:pPr algn="l"/>
                      <a:r>
                        <a:rPr lang="pt-PT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Times New Roman"/>
                          <a:ea typeface="+mn-ea"/>
                          <a:cs typeface="Times New Roman"/>
                        </a:rPr>
                        <a:t>GESTÃO</a:t>
                      </a:r>
                      <a:endParaRPr lang="fr-FR" sz="1100" kern="12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latin typeface="Times New Roman"/>
                        <a:ea typeface="+mn-ea"/>
                        <a:cs typeface="Times New Roman"/>
                      </a:endParaRPr>
                    </a:p>
                  </a:txBody>
                  <a:tcPr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90839">
                <a:tc>
                  <a:txBody>
                    <a:bodyPr/>
                    <a:lstStyle/>
                    <a:p>
                      <a:pPr algn="l"/>
                      <a:r>
                        <a:rPr lang="fr-FR" sz="11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Times New Roman"/>
                          <a:ea typeface="+mn-ea"/>
                          <a:cs typeface="Times New Roman"/>
                        </a:rPr>
                        <a:t>Adwords</a:t>
                      </a:r>
                      <a:r>
                        <a:rPr lang="fr-FR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Times New Roman"/>
                          <a:ea typeface="+mn-ea"/>
                          <a:cs typeface="Times New Roman"/>
                        </a:rPr>
                        <a:t> </a:t>
                      </a:r>
                      <a:r>
                        <a:rPr lang="fr-FR" sz="11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Times New Roman"/>
                          <a:ea typeface="+mn-ea"/>
                          <a:cs typeface="Times New Roman"/>
                        </a:rPr>
                        <a:t>Ads</a:t>
                      </a:r>
                      <a:endParaRPr lang="fr-FR" sz="1100" kern="12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latin typeface="Times New Roman"/>
                        <a:ea typeface="+mn-ea"/>
                        <a:cs typeface="Times New Roman"/>
                      </a:endParaRPr>
                    </a:p>
                  </a:txBody>
                  <a:tcPr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2154">
                <a:tc>
                  <a:txBody>
                    <a:bodyPr/>
                    <a:lstStyle/>
                    <a:p>
                      <a:pPr algn="l"/>
                      <a:r>
                        <a:rPr lang="fr-FR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Times New Roman"/>
                          <a:ea typeface="+mn-ea"/>
                          <a:cs typeface="Times New Roman"/>
                        </a:rPr>
                        <a:t>HTML </a:t>
                      </a:r>
                    </a:p>
                  </a:txBody>
                  <a:tcPr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82154">
                <a:tc>
                  <a:txBody>
                    <a:bodyPr/>
                    <a:lstStyle/>
                    <a:p>
                      <a:pPr algn="l"/>
                      <a:r>
                        <a:rPr lang="fr-FR" sz="11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Times New Roman"/>
                          <a:ea typeface="+mn-ea"/>
                          <a:cs typeface="Times New Roman"/>
                        </a:rPr>
                        <a:t>My</a:t>
                      </a:r>
                      <a:r>
                        <a:rPr lang="fr-FR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Times New Roman"/>
                          <a:ea typeface="+mn-ea"/>
                          <a:cs typeface="Times New Roman"/>
                        </a:rPr>
                        <a:t> SQL</a:t>
                      </a:r>
                    </a:p>
                  </a:txBody>
                  <a:tcPr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aphicFrame>
        <p:nvGraphicFramePr>
          <p:cNvPr id="52" name="Tableau 5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36267753"/>
              </p:ext>
            </p:extLst>
          </p:nvPr>
        </p:nvGraphicFramePr>
        <p:xfrm>
          <a:off x="4004733" y="6636071"/>
          <a:ext cx="3465293" cy="234503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46529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90839">
                <a:tc>
                  <a:txBody>
                    <a:bodyPr/>
                    <a:lstStyle/>
                    <a:p>
                      <a:pPr algn="l"/>
                      <a:r>
                        <a:rPr lang="fr-FR" sz="1800" kern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+mn-ea"/>
                          <a:cs typeface="Times New Roman"/>
                        </a:rPr>
                        <a:t>PERSONALIDADE</a:t>
                      </a:r>
                    </a:p>
                  </a:txBody>
                  <a:tcPr anchor="ctr">
                    <a:lnB w="12700" cap="flat" cmpd="sng" algn="ctr">
                      <a:solidFill>
                        <a:prstClr val="white">
                          <a:lumMod val="85000"/>
                        </a:prst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0839">
                <a:tc>
                  <a:txBody>
                    <a:bodyPr/>
                    <a:lstStyle/>
                    <a:p>
                      <a:pPr algn="l"/>
                      <a:r>
                        <a:rPr lang="pt-PT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Times New Roman"/>
                          <a:ea typeface="+mn-ea"/>
                          <a:cs typeface="Times New Roman"/>
                        </a:rPr>
                        <a:t>CURIOSO</a:t>
                      </a:r>
                      <a:endParaRPr lang="fr-FR" sz="1100" kern="12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latin typeface="Times New Roman"/>
                        <a:ea typeface="+mn-ea"/>
                        <a:cs typeface="Times New Roman"/>
                      </a:endParaRPr>
                    </a:p>
                  </a:txBody>
                  <a:tcPr anchor="ctr">
                    <a:lnT w="12700" cap="flat" cmpd="sng" algn="ctr">
                      <a:solidFill>
                        <a:prstClr val="white">
                          <a:lumMod val="85000"/>
                        </a:prst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90839">
                <a:tc>
                  <a:txBody>
                    <a:bodyPr/>
                    <a:lstStyle/>
                    <a:p>
                      <a:pPr algn="l"/>
                      <a:r>
                        <a:rPr lang="pt-PT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Times New Roman"/>
                          <a:ea typeface="+mn-ea"/>
                          <a:cs typeface="Times New Roman"/>
                        </a:rPr>
                        <a:t>CRIATIVO</a:t>
                      </a:r>
                      <a:endParaRPr lang="fr-FR" sz="1100" kern="12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latin typeface="Times New Roman"/>
                        <a:ea typeface="+mn-ea"/>
                        <a:cs typeface="Times New Roman"/>
                      </a:endParaRPr>
                    </a:p>
                  </a:txBody>
                  <a:tcPr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90839">
                <a:tc>
                  <a:txBody>
                    <a:bodyPr/>
                    <a:lstStyle/>
                    <a:p>
                      <a:pPr algn="l"/>
                      <a:r>
                        <a:rPr lang="pt-PT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Times New Roman"/>
                          <a:ea typeface="+mn-ea"/>
                          <a:cs typeface="Times New Roman"/>
                        </a:rPr>
                        <a:t>GRAVE</a:t>
                      </a:r>
                      <a:endParaRPr lang="fr-FR" sz="1100" kern="12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latin typeface="Times New Roman"/>
                        <a:ea typeface="+mn-ea"/>
                        <a:cs typeface="Times New Roman"/>
                      </a:endParaRPr>
                    </a:p>
                  </a:txBody>
                  <a:tcPr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90839">
                <a:tc>
                  <a:txBody>
                    <a:bodyPr/>
                    <a:lstStyle/>
                    <a:p>
                      <a:pPr algn="l"/>
                      <a:r>
                        <a:rPr lang="pt-PT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Times New Roman"/>
                          <a:ea typeface="+mn-ea"/>
                          <a:cs typeface="Times New Roman"/>
                        </a:rPr>
                        <a:t>AUTÔNOMO</a:t>
                      </a:r>
                      <a:endParaRPr lang="fr-FR" sz="1100" kern="12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latin typeface="Times New Roman"/>
                        <a:ea typeface="+mn-ea"/>
                        <a:cs typeface="Times New Roman"/>
                      </a:endParaRPr>
                    </a:p>
                  </a:txBody>
                  <a:tcPr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90839">
                <a:tc>
                  <a:txBody>
                    <a:bodyPr/>
                    <a:lstStyle/>
                    <a:p>
                      <a:pPr algn="l"/>
                      <a:r>
                        <a:rPr lang="pt-PT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Times New Roman"/>
                          <a:ea typeface="+mn-ea"/>
                          <a:cs typeface="Times New Roman"/>
                        </a:rPr>
                        <a:t>FLEXÍVEL</a:t>
                      </a:r>
                      <a:endParaRPr lang="fr-FR" sz="1100" kern="12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latin typeface="Times New Roman"/>
                        <a:ea typeface="+mn-ea"/>
                        <a:cs typeface="Times New Roman"/>
                      </a:endParaRPr>
                    </a:p>
                  </a:txBody>
                  <a:tcPr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120" name="Larme 119"/>
          <p:cNvSpPr/>
          <p:nvPr/>
        </p:nvSpPr>
        <p:spPr>
          <a:xfrm>
            <a:off x="6316869" y="5772542"/>
            <a:ext cx="152400" cy="161077"/>
          </a:xfrm>
          <a:prstGeom prst="teardrop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1" name="Larme 120"/>
          <p:cNvSpPr/>
          <p:nvPr/>
        </p:nvSpPr>
        <p:spPr>
          <a:xfrm>
            <a:off x="6503874" y="5772542"/>
            <a:ext cx="152400" cy="161077"/>
          </a:xfrm>
          <a:prstGeom prst="teardrop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2" name="Larme 121"/>
          <p:cNvSpPr/>
          <p:nvPr/>
        </p:nvSpPr>
        <p:spPr>
          <a:xfrm>
            <a:off x="6698609" y="5772542"/>
            <a:ext cx="152400" cy="161077"/>
          </a:xfrm>
          <a:prstGeom prst="teardrop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3" name="Larme 122"/>
          <p:cNvSpPr/>
          <p:nvPr/>
        </p:nvSpPr>
        <p:spPr>
          <a:xfrm>
            <a:off x="6902755" y="5772542"/>
            <a:ext cx="152400" cy="161077"/>
          </a:xfrm>
          <a:prstGeom prst="teardrop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4" name="Larme 123"/>
          <p:cNvSpPr/>
          <p:nvPr/>
        </p:nvSpPr>
        <p:spPr>
          <a:xfrm>
            <a:off x="7097490" y="5772542"/>
            <a:ext cx="152400" cy="161077"/>
          </a:xfrm>
          <a:prstGeom prst="teardrop">
            <a:avLst/>
          </a:prstGeom>
          <a:solidFill>
            <a:srgbClr val="E5F4D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5" name="Larme 124"/>
          <p:cNvSpPr/>
          <p:nvPr/>
        </p:nvSpPr>
        <p:spPr>
          <a:xfrm>
            <a:off x="6316869" y="6145065"/>
            <a:ext cx="152400" cy="161077"/>
          </a:xfrm>
          <a:prstGeom prst="teardrop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6" name="Larme 125"/>
          <p:cNvSpPr/>
          <p:nvPr/>
        </p:nvSpPr>
        <p:spPr>
          <a:xfrm>
            <a:off x="6503874" y="6145065"/>
            <a:ext cx="152400" cy="161077"/>
          </a:xfrm>
          <a:prstGeom prst="teardrop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7" name="Larme 126"/>
          <p:cNvSpPr/>
          <p:nvPr/>
        </p:nvSpPr>
        <p:spPr>
          <a:xfrm>
            <a:off x="6698609" y="6145065"/>
            <a:ext cx="152400" cy="161077"/>
          </a:xfrm>
          <a:prstGeom prst="teardrop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8" name="Larme 127"/>
          <p:cNvSpPr/>
          <p:nvPr/>
        </p:nvSpPr>
        <p:spPr>
          <a:xfrm>
            <a:off x="6902755" y="6145065"/>
            <a:ext cx="152400" cy="161077"/>
          </a:xfrm>
          <a:prstGeom prst="teardrop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9" name="Larme 128"/>
          <p:cNvSpPr/>
          <p:nvPr/>
        </p:nvSpPr>
        <p:spPr>
          <a:xfrm>
            <a:off x="7097490" y="6145065"/>
            <a:ext cx="152400" cy="161077"/>
          </a:xfrm>
          <a:prstGeom prst="teardrop">
            <a:avLst/>
          </a:prstGeom>
          <a:solidFill>
            <a:srgbClr val="E5F4D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0" name="Larme 129"/>
          <p:cNvSpPr/>
          <p:nvPr/>
        </p:nvSpPr>
        <p:spPr>
          <a:xfrm>
            <a:off x="6316869" y="5391569"/>
            <a:ext cx="152400" cy="161077"/>
          </a:xfrm>
          <a:prstGeom prst="teardrop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1" name="Larme 130"/>
          <p:cNvSpPr/>
          <p:nvPr/>
        </p:nvSpPr>
        <p:spPr>
          <a:xfrm>
            <a:off x="6503874" y="5391569"/>
            <a:ext cx="152400" cy="161077"/>
          </a:xfrm>
          <a:prstGeom prst="teardrop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2" name="Larme 131"/>
          <p:cNvSpPr/>
          <p:nvPr/>
        </p:nvSpPr>
        <p:spPr>
          <a:xfrm>
            <a:off x="6698609" y="5391569"/>
            <a:ext cx="152400" cy="161077"/>
          </a:xfrm>
          <a:prstGeom prst="teardrop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3" name="Larme 132"/>
          <p:cNvSpPr/>
          <p:nvPr/>
        </p:nvSpPr>
        <p:spPr>
          <a:xfrm>
            <a:off x="6902755" y="5391569"/>
            <a:ext cx="152400" cy="161077"/>
          </a:xfrm>
          <a:prstGeom prst="teardrop">
            <a:avLst/>
          </a:prstGeom>
          <a:solidFill>
            <a:srgbClr val="E5F4D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4" name="Larme 133"/>
          <p:cNvSpPr/>
          <p:nvPr/>
        </p:nvSpPr>
        <p:spPr>
          <a:xfrm>
            <a:off x="7097490" y="5391569"/>
            <a:ext cx="152400" cy="161077"/>
          </a:xfrm>
          <a:prstGeom prst="teardrop">
            <a:avLst/>
          </a:prstGeom>
          <a:solidFill>
            <a:srgbClr val="E5F4D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5" name="Larme 134"/>
          <p:cNvSpPr/>
          <p:nvPr/>
        </p:nvSpPr>
        <p:spPr>
          <a:xfrm>
            <a:off x="6316869" y="4985189"/>
            <a:ext cx="152400" cy="161077"/>
          </a:xfrm>
          <a:prstGeom prst="teardrop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6" name="Larme 135"/>
          <p:cNvSpPr/>
          <p:nvPr/>
        </p:nvSpPr>
        <p:spPr>
          <a:xfrm>
            <a:off x="6503874" y="4985189"/>
            <a:ext cx="152400" cy="161077"/>
          </a:xfrm>
          <a:prstGeom prst="teardrop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7" name="Larme 136"/>
          <p:cNvSpPr/>
          <p:nvPr/>
        </p:nvSpPr>
        <p:spPr>
          <a:xfrm>
            <a:off x="6698609" y="4985189"/>
            <a:ext cx="152400" cy="161077"/>
          </a:xfrm>
          <a:prstGeom prst="teardrop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8" name="Larme 137"/>
          <p:cNvSpPr/>
          <p:nvPr/>
        </p:nvSpPr>
        <p:spPr>
          <a:xfrm>
            <a:off x="6902755" y="4985189"/>
            <a:ext cx="152400" cy="161077"/>
          </a:xfrm>
          <a:prstGeom prst="teardrop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9" name="Larme 138"/>
          <p:cNvSpPr/>
          <p:nvPr/>
        </p:nvSpPr>
        <p:spPr>
          <a:xfrm>
            <a:off x="7097490" y="4985189"/>
            <a:ext cx="152400" cy="161077"/>
          </a:xfrm>
          <a:prstGeom prst="teardrop">
            <a:avLst/>
          </a:prstGeom>
          <a:solidFill>
            <a:srgbClr val="E5F4D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0" name="Larme 139"/>
          <p:cNvSpPr/>
          <p:nvPr/>
        </p:nvSpPr>
        <p:spPr>
          <a:xfrm>
            <a:off x="6316869" y="4604208"/>
            <a:ext cx="152400" cy="161077"/>
          </a:xfrm>
          <a:prstGeom prst="teardrop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1" name="Larme 140"/>
          <p:cNvSpPr/>
          <p:nvPr/>
        </p:nvSpPr>
        <p:spPr>
          <a:xfrm>
            <a:off x="6503874" y="4604208"/>
            <a:ext cx="152400" cy="161077"/>
          </a:xfrm>
          <a:prstGeom prst="teardrop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2" name="Larme 141"/>
          <p:cNvSpPr/>
          <p:nvPr/>
        </p:nvSpPr>
        <p:spPr>
          <a:xfrm>
            <a:off x="6698609" y="4604208"/>
            <a:ext cx="152400" cy="161077"/>
          </a:xfrm>
          <a:prstGeom prst="teardrop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3" name="Larme 142"/>
          <p:cNvSpPr/>
          <p:nvPr/>
        </p:nvSpPr>
        <p:spPr>
          <a:xfrm>
            <a:off x="6902755" y="4604208"/>
            <a:ext cx="152400" cy="161077"/>
          </a:xfrm>
          <a:prstGeom prst="teardrop">
            <a:avLst/>
          </a:prstGeom>
          <a:solidFill>
            <a:srgbClr val="E5F4D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4" name="Larme 143"/>
          <p:cNvSpPr/>
          <p:nvPr/>
        </p:nvSpPr>
        <p:spPr>
          <a:xfrm>
            <a:off x="7097490" y="4604208"/>
            <a:ext cx="152400" cy="161077"/>
          </a:xfrm>
          <a:prstGeom prst="teardrop">
            <a:avLst/>
          </a:prstGeom>
          <a:solidFill>
            <a:srgbClr val="E5F4D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5" name="Larme 144"/>
          <p:cNvSpPr/>
          <p:nvPr/>
        </p:nvSpPr>
        <p:spPr>
          <a:xfrm>
            <a:off x="6316869" y="8354755"/>
            <a:ext cx="152400" cy="161077"/>
          </a:xfrm>
          <a:prstGeom prst="teardrop">
            <a:avLst/>
          </a:prstGeom>
          <a:solidFill>
            <a:srgbClr val="BDD79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6" name="Larme 145"/>
          <p:cNvSpPr/>
          <p:nvPr/>
        </p:nvSpPr>
        <p:spPr>
          <a:xfrm>
            <a:off x="6503874" y="8354755"/>
            <a:ext cx="152400" cy="161077"/>
          </a:xfrm>
          <a:prstGeom prst="teardrop">
            <a:avLst/>
          </a:prstGeom>
          <a:solidFill>
            <a:srgbClr val="BDD79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7" name="Larme 146"/>
          <p:cNvSpPr/>
          <p:nvPr/>
        </p:nvSpPr>
        <p:spPr>
          <a:xfrm>
            <a:off x="6698609" y="8354755"/>
            <a:ext cx="152400" cy="161077"/>
          </a:xfrm>
          <a:prstGeom prst="teardrop">
            <a:avLst/>
          </a:prstGeom>
          <a:solidFill>
            <a:srgbClr val="BDD79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8" name="Larme 147"/>
          <p:cNvSpPr/>
          <p:nvPr/>
        </p:nvSpPr>
        <p:spPr>
          <a:xfrm>
            <a:off x="6902755" y="8354755"/>
            <a:ext cx="152400" cy="161077"/>
          </a:xfrm>
          <a:prstGeom prst="teardrop">
            <a:avLst/>
          </a:prstGeom>
          <a:solidFill>
            <a:srgbClr val="BDD79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9" name="Larme 148"/>
          <p:cNvSpPr/>
          <p:nvPr/>
        </p:nvSpPr>
        <p:spPr>
          <a:xfrm>
            <a:off x="7097490" y="8354755"/>
            <a:ext cx="152400" cy="161077"/>
          </a:xfrm>
          <a:prstGeom prst="teardrop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0" name="Larme 149"/>
          <p:cNvSpPr/>
          <p:nvPr/>
        </p:nvSpPr>
        <p:spPr>
          <a:xfrm>
            <a:off x="6316869" y="8727278"/>
            <a:ext cx="152400" cy="161077"/>
          </a:xfrm>
          <a:prstGeom prst="teardrop">
            <a:avLst/>
          </a:prstGeom>
          <a:solidFill>
            <a:srgbClr val="BDD79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1" name="Larme 150"/>
          <p:cNvSpPr/>
          <p:nvPr/>
        </p:nvSpPr>
        <p:spPr>
          <a:xfrm>
            <a:off x="6503874" y="8727278"/>
            <a:ext cx="152400" cy="161077"/>
          </a:xfrm>
          <a:prstGeom prst="teardrop">
            <a:avLst/>
          </a:prstGeom>
          <a:solidFill>
            <a:srgbClr val="BDD79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2" name="Larme 151"/>
          <p:cNvSpPr/>
          <p:nvPr/>
        </p:nvSpPr>
        <p:spPr>
          <a:xfrm>
            <a:off x="6698609" y="8727278"/>
            <a:ext cx="152400" cy="161077"/>
          </a:xfrm>
          <a:prstGeom prst="teardrop">
            <a:avLst/>
          </a:prstGeom>
          <a:solidFill>
            <a:srgbClr val="BDD79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3" name="Larme 152"/>
          <p:cNvSpPr/>
          <p:nvPr/>
        </p:nvSpPr>
        <p:spPr>
          <a:xfrm>
            <a:off x="6902755" y="8727278"/>
            <a:ext cx="152400" cy="161077"/>
          </a:xfrm>
          <a:prstGeom prst="teardrop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4" name="Larme 153"/>
          <p:cNvSpPr/>
          <p:nvPr/>
        </p:nvSpPr>
        <p:spPr>
          <a:xfrm>
            <a:off x="7097490" y="8727278"/>
            <a:ext cx="152400" cy="161077"/>
          </a:xfrm>
          <a:prstGeom prst="teardrop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5" name="Larme 154"/>
          <p:cNvSpPr/>
          <p:nvPr/>
        </p:nvSpPr>
        <p:spPr>
          <a:xfrm>
            <a:off x="6316869" y="7973782"/>
            <a:ext cx="152400" cy="161077"/>
          </a:xfrm>
          <a:prstGeom prst="teardrop">
            <a:avLst/>
          </a:prstGeom>
          <a:solidFill>
            <a:srgbClr val="BDD79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6" name="Larme 155"/>
          <p:cNvSpPr/>
          <p:nvPr/>
        </p:nvSpPr>
        <p:spPr>
          <a:xfrm>
            <a:off x="6503874" y="7973782"/>
            <a:ext cx="152400" cy="161077"/>
          </a:xfrm>
          <a:prstGeom prst="teardrop">
            <a:avLst/>
          </a:prstGeom>
          <a:solidFill>
            <a:srgbClr val="BDD79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7" name="Larme 156"/>
          <p:cNvSpPr/>
          <p:nvPr/>
        </p:nvSpPr>
        <p:spPr>
          <a:xfrm>
            <a:off x="6698609" y="7973782"/>
            <a:ext cx="152400" cy="161077"/>
          </a:xfrm>
          <a:prstGeom prst="teardrop">
            <a:avLst/>
          </a:prstGeom>
          <a:solidFill>
            <a:srgbClr val="BDD79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8" name="Larme 157"/>
          <p:cNvSpPr/>
          <p:nvPr/>
        </p:nvSpPr>
        <p:spPr>
          <a:xfrm>
            <a:off x="6902755" y="7973782"/>
            <a:ext cx="152400" cy="161077"/>
          </a:xfrm>
          <a:prstGeom prst="teardrop">
            <a:avLst/>
          </a:prstGeom>
          <a:solidFill>
            <a:srgbClr val="BDD79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9" name="Larme 158"/>
          <p:cNvSpPr/>
          <p:nvPr/>
        </p:nvSpPr>
        <p:spPr>
          <a:xfrm>
            <a:off x="7097490" y="7973782"/>
            <a:ext cx="152400" cy="161077"/>
          </a:xfrm>
          <a:prstGeom prst="teardrop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0" name="Larme 159"/>
          <p:cNvSpPr/>
          <p:nvPr/>
        </p:nvSpPr>
        <p:spPr>
          <a:xfrm>
            <a:off x="6316869" y="7567402"/>
            <a:ext cx="152400" cy="161077"/>
          </a:xfrm>
          <a:prstGeom prst="teardrop">
            <a:avLst/>
          </a:prstGeom>
          <a:solidFill>
            <a:srgbClr val="BDD79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1" name="Larme 160"/>
          <p:cNvSpPr/>
          <p:nvPr/>
        </p:nvSpPr>
        <p:spPr>
          <a:xfrm>
            <a:off x="6503874" y="7567402"/>
            <a:ext cx="152400" cy="161077"/>
          </a:xfrm>
          <a:prstGeom prst="teardrop">
            <a:avLst/>
          </a:prstGeom>
          <a:solidFill>
            <a:srgbClr val="BDD79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2" name="Larme 161"/>
          <p:cNvSpPr/>
          <p:nvPr/>
        </p:nvSpPr>
        <p:spPr>
          <a:xfrm>
            <a:off x="6698609" y="7567402"/>
            <a:ext cx="152400" cy="161077"/>
          </a:xfrm>
          <a:prstGeom prst="teardrop">
            <a:avLst/>
          </a:prstGeom>
          <a:solidFill>
            <a:srgbClr val="BDD79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3" name="Larme 162"/>
          <p:cNvSpPr/>
          <p:nvPr/>
        </p:nvSpPr>
        <p:spPr>
          <a:xfrm>
            <a:off x="6902755" y="7567402"/>
            <a:ext cx="152400" cy="161077"/>
          </a:xfrm>
          <a:prstGeom prst="teardrop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4" name="Larme 163"/>
          <p:cNvSpPr/>
          <p:nvPr/>
        </p:nvSpPr>
        <p:spPr>
          <a:xfrm>
            <a:off x="7097490" y="7567402"/>
            <a:ext cx="152400" cy="161077"/>
          </a:xfrm>
          <a:prstGeom prst="teardrop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5" name="Larme 164"/>
          <p:cNvSpPr/>
          <p:nvPr/>
        </p:nvSpPr>
        <p:spPr>
          <a:xfrm>
            <a:off x="6316869" y="7186421"/>
            <a:ext cx="152400" cy="161077"/>
          </a:xfrm>
          <a:prstGeom prst="teardrop">
            <a:avLst/>
          </a:prstGeom>
          <a:solidFill>
            <a:srgbClr val="BDD79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6" name="Larme 165"/>
          <p:cNvSpPr/>
          <p:nvPr/>
        </p:nvSpPr>
        <p:spPr>
          <a:xfrm>
            <a:off x="6503874" y="7186421"/>
            <a:ext cx="152400" cy="161077"/>
          </a:xfrm>
          <a:prstGeom prst="teardrop">
            <a:avLst/>
          </a:prstGeom>
          <a:solidFill>
            <a:srgbClr val="BDD79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7" name="Larme 166"/>
          <p:cNvSpPr/>
          <p:nvPr/>
        </p:nvSpPr>
        <p:spPr>
          <a:xfrm>
            <a:off x="6698609" y="7186421"/>
            <a:ext cx="152400" cy="161077"/>
          </a:xfrm>
          <a:prstGeom prst="teardrop">
            <a:avLst/>
          </a:prstGeom>
          <a:solidFill>
            <a:srgbClr val="BDD79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8" name="Larme 167"/>
          <p:cNvSpPr/>
          <p:nvPr/>
        </p:nvSpPr>
        <p:spPr>
          <a:xfrm>
            <a:off x="6902755" y="7186421"/>
            <a:ext cx="152400" cy="161077"/>
          </a:xfrm>
          <a:prstGeom prst="teardrop">
            <a:avLst/>
          </a:prstGeom>
          <a:solidFill>
            <a:srgbClr val="BDD79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9" name="Larme 168"/>
          <p:cNvSpPr/>
          <p:nvPr/>
        </p:nvSpPr>
        <p:spPr>
          <a:xfrm>
            <a:off x="7097490" y="7186421"/>
            <a:ext cx="152400" cy="161077"/>
          </a:xfrm>
          <a:prstGeom prst="teardrop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70" name="Image 169"/>
          <p:cNvPicPr>
            <a:picLocks noChangeAspect="1"/>
          </p:cNvPicPr>
          <p:nvPr/>
        </p:nvPicPr>
        <p:blipFill rotWithShape="1">
          <a:blip r:embed="rId2"/>
          <a:srcRect l="15173" r="29009" b="26976"/>
          <a:stretch/>
        </p:blipFill>
        <p:spPr>
          <a:xfrm>
            <a:off x="2868879" y="9239698"/>
            <a:ext cx="1649652" cy="1440474"/>
          </a:xfrm>
          <a:prstGeom prst="rect">
            <a:avLst/>
          </a:prstGeom>
          <a:ln w="12700" cmpd="sng">
            <a:solidFill>
              <a:srgbClr val="BDD79B"/>
            </a:solidFill>
          </a:ln>
        </p:spPr>
      </p:pic>
      <p:graphicFrame>
        <p:nvGraphicFramePr>
          <p:cNvPr id="171" name="Tableau 17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8224488"/>
              </p:ext>
            </p:extLst>
          </p:nvPr>
        </p:nvGraphicFramePr>
        <p:xfrm>
          <a:off x="194733" y="6033660"/>
          <a:ext cx="3710827" cy="1563356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71082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90839">
                <a:tc>
                  <a:txBody>
                    <a:bodyPr/>
                    <a:lstStyle/>
                    <a:p>
                      <a:pPr algn="r"/>
                      <a:r>
                        <a:rPr lang="pt-PT" sz="1800" kern="12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+mn-ea"/>
                          <a:cs typeface="Times New Roman"/>
                        </a:rPr>
                        <a:t>LÍNGUAS</a:t>
                      </a:r>
                      <a:endParaRPr lang="fr-FR" sz="1800" kern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+mn-ea"/>
                        <a:cs typeface="Times New Roman"/>
                      </a:endParaRPr>
                    </a:p>
                  </a:txBody>
                  <a:tcPr anchor="ctr">
                    <a:lnB w="12700" cap="flat" cmpd="sng" algn="ctr">
                      <a:solidFill>
                        <a:prstClr val="white">
                          <a:lumMod val="85000"/>
                        </a:prst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0839">
                <a:tc>
                  <a:txBody>
                    <a:bodyPr/>
                    <a:lstStyle/>
                    <a:p>
                      <a:pPr algn="l"/>
                      <a:r>
                        <a:rPr lang="pt-PT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Times New Roman"/>
                          <a:ea typeface="+mn-ea"/>
                          <a:cs typeface="Times New Roman"/>
                        </a:rPr>
                        <a:t>INGLÊS</a:t>
                      </a:r>
                      <a:endParaRPr lang="fr-FR" sz="1100" kern="12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latin typeface="Times New Roman"/>
                        <a:ea typeface="+mn-ea"/>
                        <a:cs typeface="Times New Roman"/>
                      </a:endParaRPr>
                    </a:p>
                  </a:txBody>
                  <a:tcPr anchor="ctr">
                    <a:lnT w="12700" cap="flat" cmpd="sng" algn="ctr">
                      <a:solidFill>
                        <a:prstClr val="white">
                          <a:lumMod val="85000"/>
                        </a:prst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90839">
                <a:tc>
                  <a:txBody>
                    <a:bodyPr/>
                    <a:lstStyle/>
                    <a:p>
                      <a:pPr algn="l"/>
                      <a:r>
                        <a:rPr lang="pt-PT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Times New Roman"/>
                          <a:ea typeface="+mn-ea"/>
                          <a:cs typeface="Times New Roman"/>
                        </a:rPr>
                        <a:t>FRANCÊS</a:t>
                      </a:r>
                      <a:endParaRPr lang="fr-FR" sz="1100" kern="12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latin typeface="Times New Roman"/>
                        <a:ea typeface="+mn-ea"/>
                        <a:cs typeface="Times New Roman"/>
                      </a:endParaRPr>
                    </a:p>
                  </a:txBody>
                  <a:tcPr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90839">
                <a:tc>
                  <a:txBody>
                    <a:bodyPr/>
                    <a:lstStyle/>
                    <a:p>
                      <a:pPr algn="l"/>
                      <a:r>
                        <a:rPr lang="pt-PT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Times New Roman"/>
                          <a:ea typeface="+mn-ea"/>
                          <a:cs typeface="Times New Roman"/>
                        </a:rPr>
                        <a:t>ALEMÃO</a:t>
                      </a:r>
                      <a:endParaRPr lang="fr-FR" sz="1100" kern="12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latin typeface="Times New Roman"/>
                        <a:ea typeface="+mn-ea"/>
                        <a:cs typeface="Times New Roman"/>
                      </a:endParaRPr>
                    </a:p>
                  </a:txBody>
                  <a:tcPr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182" name="Larme 181"/>
          <p:cNvSpPr/>
          <p:nvPr/>
        </p:nvSpPr>
        <p:spPr>
          <a:xfrm>
            <a:off x="2752403" y="7371371"/>
            <a:ext cx="152400" cy="161077"/>
          </a:xfrm>
          <a:prstGeom prst="teardrop">
            <a:avLst/>
          </a:prstGeom>
          <a:solidFill>
            <a:srgbClr val="BDD79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3" name="Larme 182"/>
          <p:cNvSpPr/>
          <p:nvPr/>
        </p:nvSpPr>
        <p:spPr>
          <a:xfrm>
            <a:off x="2939408" y="7371371"/>
            <a:ext cx="152400" cy="161077"/>
          </a:xfrm>
          <a:prstGeom prst="teardrop">
            <a:avLst/>
          </a:prstGeom>
          <a:solidFill>
            <a:srgbClr val="BDD79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4" name="Larme 183"/>
          <p:cNvSpPr/>
          <p:nvPr/>
        </p:nvSpPr>
        <p:spPr>
          <a:xfrm>
            <a:off x="3134143" y="7371371"/>
            <a:ext cx="152400" cy="161077"/>
          </a:xfrm>
          <a:prstGeom prst="teardrop">
            <a:avLst/>
          </a:prstGeom>
          <a:solidFill>
            <a:srgbClr val="BDD79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5" name="Larme 184"/>
          <p:cNvSpPr/>
          <p:nvPr/>
        </p:nvSpPr>
        <p:spPr>
          <a:xfrm>
            <a:off x="3338289" y="7371371"/>
            <a:ext cx="152400" cy="161077"/>
          </a:xfrm>
          <a:prstGeom prst="teardrop">
            <a:avLst/>
          </a:prstGeom>
          <a:solidFill>
            <a:srgbClr val="BDD79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6" name="Larme 185"/>
          <p:cNvSpPr/>
          <p:nvPr/>
        </p:nvSpPr>
        <p:spPr>
          <a:xfrm>
            <a:off x="3533024" y="7371371"/>
            <a:ext cx="152400" cy="161077"/>
          </a:xfrm>
          <a:prstGeom prst="teardrop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7" name="Larme 186"/>
          <p:cNvSpPr/>
          <p:nvPr/>
        </p:nvSpPr>
        <p:spPr>
          <a:xfrm>
            <a:off x="2752403" y="6964991"/>
            <a:ext cx="152400" cy="161077"/>
          </a:xfrm>
          <a:prstGeom prst="teardrop">
            <a:avLst/>
          </a:prstGeom>
          <a:solidFill>
            <a:srgbClr val="BDD79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8" name="Larme 187"/>
          <p:cNvSpPr/>
          <p:nvPr/>
        </p:nvSpPr>
        <p:spPr>
          <a:xfrm>
            <a:off x="2939408" y="6964991"/>
            <a:ext cx="152400" cy="161077"/>
          </a:xfrm>
          <a:prstGeom prst="teardrop">
            <a:avLst/>
          </a:prstGeom>
          <a:solidFill>
            <a:srgbClr val="BDD79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9" name="Larme 188"/>
          <p:cNvSpPr/>
          <p:nvPr/>
        </p:nvSpPr>
        <p:spPr>
          <a:xfrm>
            <a:off x="3134143" y="6964991"/>
            <a:ext cx="152400" cy="161077"/>
          </a:xfrm>
          <a:prstGeom prst="teardrop">
            <a:avLst/>
          </a:prstGeom>
          <a:solidFill>
            <a:srgbClr val="BDD79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0" name="Larme 189"/>
          <p:cNvSpPr/>
          <p:nvPr/>
        </p:nvSpPr>
        <p:spPr>
          <a:xfrm>
            <a:off x="3338289" y="6964991"/>
            <a:ext cx="152400" cy="161077"/>
          </a:xfrm>
          <a:prstGeom prst="teardrop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1" name="Larme 190"/>
          <p:cNvSpPr/>
          <p:nvPr/>
        </p:nvSpPr>
        <p:spPr>
          <a:xfrm>
            <a:off x="3533024" y="6964991"/>
            <a:ext cx="152400" cy="161077"/>
          </a:xfrm>
          <a:prstGeom prst="teardrop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2" name="Larme 191"/>
          <p:cNvSpPr/>
          <p:nvPr/>
        </p:nvSpPr>
        <p:spPr>
          <a:xfrm>
            <a:off x="2752403" y="6584010"/>
            <a:ext cx="152400" cy="161077"/>
          </a:xfrm>
          <a:prstGeom prst="teardrop">
            <a:avLst/>
          </a:prstGeom>
          <a:solidFill>
            <a:srgbClr val="BDD79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3" name="Larme 192"/>
          <p:cNvSpPr/>
          <p:nvPr/>
        </p:nvSpPr>
        <p:spPr>
          <a:xfrm>
            <a:off x="2939408" y="6584010"/>
            <a:ext cx="152400" cy="161077"/>
          </a:xfrm>
          <a:prstGeom prst="teardrop">
            <a:avLst/>
          </a:prstGeom>
          <a:solidFill>
            <a:srgbClr val="BDD79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4" name="Larme 193"/>
          <p:cNvSpPr/>
          <p:nvPr/>
        </p:nvSpPr>
        <p:spPr>
          <a:xfrm>
            <a:off x="3134143" y="6584010"/>
            <a:ext cx="152400" cy="161077"/>
          </a:xfrm>
          <a:prstGeom prst="teardrop">
            <a:avLst/>
          </a:prstGeom>
          <a:solidFill>
            <a:srgbClr val="BDD79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5" name="Larme 194"/>
          <p:cNvSpPr/>
          <p:nvPr/>
        </p:nvSpPr>
        <p:spPr>
          <a:xfrm>
            <a:off x="3338289" y="6584010"/>
            <a:ext cx="152400" cy="161077"/>
          </a:xfrm>
          <a:prstGeom prst="teardrop">
            <a:avLst/>
          </a:prstGeom>
          <a:solidFill>
            <a:srgbClr val="BDD79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6" name="Larme 195"/>
          <p:cNvSpPr/>
          <p:nvPr/>
        </p:nvSpPr>
        <p:spPr>
          <a:xfrm>
            <a:off x="3533024" y="6584010"/>
            <a:ext cx="152400" cy="161077"/>
          </a:xfrm>
          <a:prstGeom prst="teardrop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7" name="ZoneTexte 196"/>
          <p:cNvSpPr txBox="1"/>
          <p:nvPr/>
        </p:nvSpPr>
        <p:spPr>
          <a:xfrm>
            <a:off x="-1" y="9378133"/>
            <a:ext cx="286887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spcAft>
                <a:spcPts val="600"/>
              </a:spcAft>
            </a:pPr>
            <a:r>
              <a:rPr lang="fr-FR" sz="1000" dirty="0">
                <a:latin typeface="Times New Roman"/>
                <a:cs typeface="Times New Roman"/>
              </a:rPr>
              <a:t>MOB : </a:t>
            </a:r>
            <a:r>
              <a:rPr lang="fr-FR" sz="1000" dirty="0">
                <a:solidFill>
                  <a:schemeClr val="bg1">
                    <a:lumMod val="50000"/>
                  </a:schemeClr>
                </a:solidFill>
                <a:latin typeface="Times New Roman"/>
                <a:cs typeface="Times New Roman"/>
              </a:rPr>
              <a:t>(01) 123 3434</a:t>
            </a:r>
            <a:endParaRPr lang="fr-FR" sz="1000" dirty="0">
              <a:solidFill>
                <a:schemeClr val="tx1">
                  <a:lumMod val="50000"/>
                  <a:lumOff val="50000"/>
                </a:schemeClr>
              </a:solidFill>
              <a:latin typeface="Times New Roman"/>
              <a:cs typeface="Times New Roman"/>
            </a:endParaRPr>
          </a:p>
          <a:p>
            <a:pPr algn="r">
              <a:spcAft>
                <a:spcPts val="600"/>
              </a:spcAft>
            </a:pPr>
            <a:r>
              <a:rPr lang="fr-FR" sz="1000" dirty="0">
                <a:latin typeface="Times New Roman"/>
                <a:cs typeface="Times New Roman"/>
              </a:rPr>
              <a:t>EMAIL : </a:t>
            </a:r>
            <a:r>
              <a:rPr lang="fr-FR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/>
                <a:cs typeface="Times New Roman"/>
              </a:rPr>
              <a:t>MAIL@MAIL.COM</a:t>
            </a:r>
            <a:endParaRPr lang="fr-FR" sz="1000" dirty="0">
              <a:latin typeface="Times New Roman"/>
              <a:cs typeface="Times New Roman"/>
            </a:endParaRPr>
          </a:p>
          <a:p>
            <a:pPr algn="r">
              <a:spcAft>
                <a:spcPts val="600"/>
              </a:spcAft>
            </a:pPr>
            <a:r>
              <a:rPr lang="fr-FR" sz="1000" dirty="0">
                <a:latin typeface="Times New Roman"/>
                <a:cs typeface="Times New Roman"/>
              </a:rPr>
              <a:t>SITEWEB : </a:t>
            </a:r>
            <a:r>
              <a:rPr lang="fr-FR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/>
                <a:cs typeface="Times New Roman"/>
              </a:rPr>
              <a:t>HTTP//WWW.SITE.COM</a:t>
            </a:r>
            <a:endParaRPr lang="fr-FR" sz="1000" dirty="0">
              <a:latin typeface="Times New Roman"/>
              <a:cs typeface="Times New Roman"/>
            </a:endParaRPr>
          </a:p>
        </p:txBody>
      </p:sp>
      <p:sp>
        <p:nvSpPr>
          <p:cNvPr id="198" name="Rectangle 197"/>
          <p:cNvSpPr/>
          <p:nvPr/>
        </p:nvSpPr>
        <p:spPr>
          <a:xfrm>
            <a:off x="4518531" y="9378133"/>
            <a:ext cx="3044319" cy="4770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fr-FR" sz="1000" dirty="0">
                <a:latin typeface="Times New Roman"/>
                <a:cs typeface="Times New Roman"/>
              </a:rPr>
              <a:t>TEL : </a:t>
            </a:r>
            <a:r>
              <a:rPr lang="fr-FR" sz="1000" dirty="0">
                <a:solidFill>
                  <a:schemeClr val="bg1">
                    <a:lumMod val="50000"/>
                  </a:schemeClr>
                </a:solidFill>
                <a:latin typeface="Times New Roman"/>
                <a:cs typeface="Times New Roman"/>
              </a:rPr>
              <a:t>(01) 123 3434</a:t>
            </a:r>
          </a:p>
          <a:p>
            <a:pPr>
              <a:spcAft>
                <a:spcPts val="600"/>
              </a:spcAft>
            </a:pPr>
            <a:r>
              <a:rPr lang="fr-FR" sz="1000" dirty="0">
                <a:latin typeface="Times New Roman"/>
                <a:cs typeface="Times New Roman"/>
              </a:rPr>
              <a:t>END : </a:t>
            </a:r>
            <a:r>
              <a:rPr lang="fr-FR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/>
                <a:cs typeface="Times New Roman"/>
              </a:rPr>
              <a:t>LOREM IPSUM DOLOR ET SIT AMET</a:t>
            </a:r>
          </a:p>
        </p:txBody>
      </p:sp>
      <p:sp>
        <p:nvSpPr>
          <p:cNvPr id="199" name="ZoneTexte 198"/>
          <p:cNvSpPr txBox="1"/>
          <p:nvPr/>
        </p:nvSpPr>
        <p:spPr>
          <a:xfrm>
            <a:off x="287953" y="7768245"/>
            <a:ext cx="332973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262626"/>
                </a:solidFill>
                <a:latin typeface="Times New Roman"/>
                <a:cs typeface="Times New Roman"/>
              </a:rPr>
              <a:t>“</a:t>
            </a:r>
          </a:p>
          <a:p>
            <a:pPr algn="ctr">
              <a:defRPr/>
            </a:pPr>
            <a:r>
              <a:rPr lang="pt-BR" sz="1100" dirty="0">
                <a:cs typeface="Calibri"/>
              </a:rPr>
              <a:t>Descrever brevemente sua trajetória profissional, suas habilidades e competências chave para o cargo pretendido e seus objetivos de carreira. Esta é uma introdução à sua carta de apresentação.</a:t>
            </a:r>
          </a:p>
          <a:p>
            <a:pPr algn="r"/>
            <a:r>
              <a:rPr lang="en-GB" dirty="0">
                <a:solidFill>
                  <a:srgbClr val="262626"/>
                </a:solidFill>
                <a:latin typeface="Times New Roman"/>
                <a:cs typeface="Times New Roman"/>
              </a:rPr>
              <a:t>”</a:t>
            </a:r>
            <a:endParaRPr lang="fr-FR" dirty="0">
              <a:solidFill>
                <a:srgbClr val="262626"/>
              </a:solidFill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8602188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8645443-5F16-9244-A209-BAE520965B8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8143" y="679622"/>
            <a:ext cx="6806565" cy="8868401"/>
          </a:xfrm>
        </p:spPr>
        <p:txBody>
          <a:bodyPr>
            <a:normAutofit fontScale="47500" lnSpcReduction="20000"/>
          </a:bodyPr>
          <a:lstStyle/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b="1" dirty="0" err="1"/>
              <a:t>Querido</a:t>
            </a:r>
            <a:r>
              <a:rPr lang="fr-FR" b="1" dirty="0"/>
              <a:t> </a:t>
            </a:r>
            <a:r>
              <a:rPr lang="fr-FR" b="1" dirty="0" err="1"/>
              <a:t>candidato</a:t>
            </a:r>
            <a:endParaRPr lang="fr-FR" b="1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 err="1"/>
              <a:t>Obrigado</a:t>
            </a:r>
            <a:r>
              <a:rPr lang="fr-FR" dirty="0"/>
              <a:t> </a:t>
            </a:r>
            <a:r>
              <a:rPr lang="fr-FR" dirty="0" err="1"/>
              <a:t>por</a:t>
            </a:r>
            <a:r>
              <a:rPr lang="fr-FR" dirty="0"/>
              <a:t> </a:t>
            </a:r>
            <a:r>
              <a:rPr lang="fr-FR" dirty="0" err="1"/>
              <a:t>baixar</a:t>
            </a:r>
            <a:r>
              <a:rPr lang="fr-FR" dirty="0"/>
              <a:t> este </a:t>
            </a:r>
            <a:r>
              <a:rPr lang="fr-FR" dirty="0" err="1"/>
              <a:t>modelo</a:t>
            </a:r>
            <a:r>
              <a:rPr lang="fr-FR" dirty="0"/>
              <a:t> de </a:t>
            </a:r>
            <a:r>
              <a:rPr lang="fr-FR" dirty="0" err="1"/>
              <a:t>nosso</a:t>
            </a:r>
            <a:r>
              <a:rPr lang="fr-FR" dirty="0"/>
              <a:t> site. </a:t>
            </a:r>
            <a:r>
              <a:rPr lang="fr-FR" dirty="0" err="1"/>
              <a:t>Esperamos</a:t>
            </a:r>
            <a:r>
              <a:rPr lang="fr-FR" dirty="0"/>
              <a:t> que </a:t>
            </a:r>
            <a:r>
              <a:rPr lang="fr-FR" dirty="0" err="1"/>
              <a:t>ajude</a:t>
            </a:r>
            <a:r>
              <a:rPr lang="fr-FR" dirty="0"/>
              <a:t> </a:t>
            </a:r>
            <a:r>
              <a:rPr lang="fr-FR" dirty="0" err="1"/>
              <a:t>você</a:t>
            </a:r>
            <a:r>
              <a:rPr lang="fr-FR" dirty="0"/>
              <a:t> a </a:t>
            </a:r>
            <a:r>
              <a:rPr lang="fr-FR" dirty="0" err="1"/>
              <a:t>mostrar</a:t>
            </a:r>
            <a:r>
              <a:rPr lang="fr-FR" dirty="0"/>
              <a:t> </a:t>
            </a:r>
            <a:r>
              <a:rPr lang="fr-FR" dirty="0" err="1"/>
              <a:t>seu</a:t>
            </a:r>
            <a:r>
              <a:rPr lang="fr-FR" dirty="0"/>
              <a:t> </a:t>
            </a:r>
            <a:r>
              <a:rPr lang="fr-FR" dirty="0" err="1"/>
              <a:t>currículo</a:t>
            </a:r>
            <a:r>
              <a:rPr lang="fr-FR" dirty="0"/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Reserve </a:t>
            </a:r>
            <a:r>
              <a:rPr lang="fr-FR" dirty="0" err="1"/>
              <a:t>um</a:t>
            </a:r>
            <a:r>
              <a:rPr lang="fr-FR" dirty="0"/>
              <a:t> tempo para </a:t>
            </a:r>
            <a:r>
              <a:rPr lang="fr-FR" dirty="0" err="1"/>
              <a:t>escrever</a:t>
            </a:r>
            <a:r>
              <a:rPr lang="fr-FR" dirty="0"/>
              <a:t> </a:t>
            </a:r>
            <a:r>
              <a:rPr lang="fr-FR" dirty="0" err="1"/>
              <a:t>seu</a:t>
            </a:r>
            <a:r>
              <a:rPr lang="fr-FR" dirty="0"/>
              <a:t> </a:t>
            </a:r>
            <a:r>
              <a:rPr lang="fr-FR" dirty="0" err="1"/>
              <a:t>aplicativo</a:t>
            </a:r>
            <a:r>
              <a:rPr lang="fr-FR" dirty="0"/>
              <a:t> com </a:t>
            </a:r>
            <a:r>
              <a:rPr lang="fr-FR" dirty="0" err="1"/>
              <a:t>cuidado</a:t>
            </a:r>
            <a:r>
              <a:rPr lang="fr-FR" dirty="0"/>
              <a:t>, pois </a:t>
            </a:r>
            <a:r>
              <a:rPr lang="fr-FR" dirty="0" err="1"/>
              <a:t>ele</a:t>
            </a:r>
            <a:r>
              <a:rPr lang="fr-FR" dirty="0"/>
              <a:t> </a:t>
            </a:r>
            <a:r>
              <a:rPr lang="fr-FR" dirty="0" err="1"/>
              <a:t>descreve</a:t>
            </a:r>
            <a:r>
              <a:rPr lang="fr-FR" dirty="0"/>
              <a:t> sua </a:t>
            </a:r>
            <a:r>
              <a:rPr lang="fr-FR" dirty="0" err="1"/>
              <a:t>experiência</a:t>
            </a:r>
            <a:r>
              <a:rPr lang="fr-FR" dirty="0"/>
              <a:t> </a:t>
            </a:r>
            <a:r>
              <a:rPr lang="fr-FR" dirty="0" err="1"/>
              <a:t>profissional</a:t>
            </a:r>
            <a:r>
              <a:rPr lang="fr-FR" dirty="0"/>
              <a:t> e sua </a:t>
            </a:r>
            <a:r>
              <a:rPr lang="fr-FR" dirty="0" err="1"/>
              <a:t>personalidade</a:t>
            </a:r>
            <a:r>
              <a:rPr lang="fr-FR" dirty="0"/>
              <a:t>.</a:t>
            </a:r>
          </a:p>
          <a:p>
            <a:pPr marL="0" indent="0">
              <a:buNone/>
            </a:pPr>
            <a:r>
              <a:rPr lang="fr-FR" dirty="0" err="1"/>
              <a:t>Lembre</a:t>
            </a:r>
            <a:r>
              <a:rPr lang="fr-FR" dirty="0"/>
              <a:t>-se de que </a:t>
            </a:r>
            <a:r>
              <a:rPr lang="fr-FR" dirty="0" err="1"/>
              <a:t>um</a:t>
            </a:r>
            <a:r>
              <a:rPr lang="fr-FR" dirty="0"/>
              <a:t> </a:t>
            </a:r>
            <a:r>
              <a:rPr lang="fr-FR" dirty="0" err="1"/>
              <a:t>bom</a:t>
            </a:r>
            <a:r>
              <a:rPr lang="fr-FR" dirty="0"/>
              <a:t> </a:t>
            </a:r>
            <a:r>
              <a:rPr lang="fr-FR" dirty="0" err="1"/>
              <a:t>aplicativo</a:t>
            </a:r>
            <a:r>
              <a:rPr lang="fr-FR" dirty="0"/>
              <a:t> </a:t>
            </a:r>
            <a:r>
              <a:rPr lang="fr-FR" dirty="0" err="1"/>
              <a:t>é</a:t>
            </a:r>
            <a:r>
              <a:rPr lang="fr-FR" dirty="0"/>
              <a:t> </a:t>
            </a:r>
            <a:r>
              <a:rPr lang="fr-FR" dirty="0" err="1"/>
              <a:t>um</a:t>
            </a:r>
            <a:r>
              <a:rPr lang="fr-FR" dirty="0"/>
              <a:t> </a:t>
            </a:r>
            <a:r>
              <a:rPr lang="fr-FR" dirty="0" err="1"/>
              <a:t>aplicativo</a:t>
            </a:r>
            <a:r>
              <a:rPr lang="fr-FR" dirty="0"/>
              <a:t> </a:t>
            </a:r>
            <a:r>
              <a:rPr lang="fr-FR" dirty="0" err="1"/>
              <a:t>personalizado</a:t>
            </a:r>
            <a:r>
              <a:rPr lang="fr-FR" dirty="0"/>
              <a:t>!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Se </a:t>
            </a:r>
            <a:r>
              <a:rPr lang="fr-FR" dirty="0" err="1"/>
              <a:t>precisar</a:t>
            </a:r>
            <a:r>
              <a:rPr lang="fr-FR" dirty="0"/>
              <a:t> de </a:t>
            </a:r>
            <a:r>
              <a:rPr lang="fr-FR" dirty="0" err="1"/>
              <a:t>outros</a:t>
            </a:r>
            <a:r>
              <a:rPr lang="fr-FR" dirty="0"/>
              <a:t> </a:t>
            </a:r>
            <a:r>
              <a:rPr lang="fr-FR" dirty="0" err="1"/>
              <a:t>modelos</a:t>
            </a:r>
            <a:r>
              <a:rPr lang="fr-FR" dirty="0"/>
              <a:t>, volte </a:t>
            </a:r>
            <a:r>
              <a:rPr lang="fr-FR" dirty="0" err="1"/>
              <a:t>ao</a:t>
            </a:r>
            <a:r>
              <a:rPr lang="fr-FR" dirty="0"/>
              <a:t> </a:t>
            </a:r>
            <a:r>
              <a:rPr lang="fr-FR" dirty="0" err="1"/>
              <a:t>nosso</a:t>
            </a:r>
            <a:r>
              <a:rPr lang="fr-FR" dirty="0"/>
              <a:t> site : </a:t>
            </a:r>
            <a:r>
              <a:rPr lang="fr-FR" dirty="0">
                <a:hlinkClick r:id="rId2"/>
              </a:rPr>
              <a:t>HTTPS://WWW.EXEMPLODECV.COM</a:t>
            </a:r>
            <a:r>
              <a:rPr lang="fr-FR" dirty="0"/>
              <a:t> 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---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b="1" dirty="0"/>
              <a:t>Copyright EXEMPLODECV.COM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Os </a:t>
            </a:r>
            <a:r>
              <a:rPr lang="fr-FR" dirty="0" err="1"/>
              <a:t>conteúdos</a:t>
            </a:r>
            <a:r>
              <a:rPr lang="fr-FR" dirty="0"/>
              <a:t> </a:t>
            </a:r>
            <a:r>
              <a:rPr lang="fr-FR" dirty="0" err="1"/>
              <a:t>publicados</a:t>
            </a:r>
            <a:r>
              <a:rPr lang="fr-FR" dirty="0"/>
              <a:t> no </a:t>
            </a:r>
            <a:r>
              <a:rPr lang="fr-FR" dirty="0" err="1"/>
              <a:t>nosso</a:t>
            </a:r>
            <a:r>
              <a:rPr lang="fr-FR" dirty="0"/>
              <a:t> site (</a:t>
            </a:r>
            <a:r>
              <a:rPr lang="fr-FR" dirty="0" err="1"/>
              <a:t>modelos</a:t>
            </a:r>
            <a:r>
              <a:rPr lang="fr-FR" dirty="0"/>
              <a:t> de CV, </a:t>
            </a:r>
            <a:r>
              <a:rPr lang="fr-FR" dirty="0" err="1"/>
              <a:t>modelos</a:t>
            </a:r>
            <a:r>
              <a:rPr lang="fr-FR" dirty="0"/>
              <a:t> de cartas, </a:t>
            </a:r>
            <a:r>
              <a:rPr lang="fr-FR" dirty="0" err="1"/>
              <a:t>artigos</a:t>
            </a:r>
            <a:r>
              <a:rPr lang="fr-FR" dirty="0"/>
              <a:t>, etc.) </a:t>
            </a:r>
            <a:r>
              <a:rPr lang="fr-FR" dirty="0" err="1"/>
              <a:t>são</a:t>
            </a:r>
            <a:r>
              <a:rPr lang="fr-FR" dirty="0"/>
              <a:t> </a:t>
            </a:r>
            <a:r>
              <a:rPr lang="fr-FR" dirty="0" err="1"/>
              <a:t>propriedade</a:t>
            </a:r>
            <a:r>
              <a:rPr lang="fr-FR" dirty="0"/>
              <a:t> da </a:t>
            </a:r>
            <a:r>
              <a:rPr lang="fr-FR" dirty="0" err="1"/>
              <a:t>EXEMPLODECV.com</a:t>
            </a:r>
            <a:r>
              <a:rPr lang="fr-FR" dirty="0"/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b="1" dirty="0">
                <a:solidFill>
                  <a:srgbClr val="00B050"/>
                </a:solidFill>
              </a:rPr>
              <a:t>O</a:t>
            </a:r>
            <a:r>
              <a:rPr lang="fr-FR" dirty="0"/>
              <a:t>     </a:t>
            </a:r>
            <a:r>
              <a:rPr lang="fr-FR" dirty="0" err="1"/>
              <a:t>Seu</a:t>
            </a:r>
            <a:r>
              <a:rPr lang="fr-FR" dirty="0"/>
              <a:t> </a:t>
            </a:r>
            <a:r>
              <a:rPr lang="fr-FR" dirty="0" err="1"/>
              <a:t>uso</a:t>
            </a:r>
            <a:r>
              <a:rPr lang="fr-FR" dirty="0"/>
              <a:t> </a:t>
            </a:r>
            <a:r>
              <a:rPr lang="fr-FR" dirty="0" err="1"/>
              <a:t>é</a:t>
            </a:r>
            <a:r>
              <a:rPr lang="fr-FR" dirty="0"/>
              <a:t> </a:t>
            </a:r>
            <a:r>
              <a:rPr lang="fr-FR" dirty="0" err="1"/>
              <a:t>limitado</a:t>
            </a:r>
            <a:r>
              <a:rPr lang="fr-FR" dirty="0"/>
              <a:t> </a:t>
            </a:r>
            <a:r>
              <a:rPr lang="fr-FR" dirty="0" err="1"/>
              <a:t>ao</a:t>
            </a:r>
            <a:r>
              <a:rPr lang="fr-FR" dirty="0"/>
              <a:t> </a:t>
            </a:r>
            <a:r>
              <a:rPr lang="fr-FR" dirty="0" err="1"/>
              <a:t>uso</a:t>
            </a:r>
            <a:r>
              <a:rPr lang="fr-FR" dirty="0"/>
              <a:t> </a:t>
            </a:r>
            <a:r>
              <a:rPr lang="fr-FR" dirty="0" err="1"/>
              <a:t>estritamente</a:t>
            </a:r>
            <a:r>
              <a:rPr lang="fr-FR" dirty="0"/>
              <a:t> </a:t>
            </a:r>
            <a:r>
              <a:rPr lang="fr-FR" dirty="0" err="1"/>
              <a:t>pessoal</a:t>
            </a:r>
            <a:r>
              <a:rPr lang="fr-FR" dirty="0"/>
              <a:t>.</a:t>
            </a:r>
          </a:p>
          <a:p>
            <a:pPr marL="0" indent="0">
              <a:buNone/>
            </a:pPr>
            <a:r>
              <a:rPr lang="fr-FR" b="1" dirty="0">
                <a:solidFill>
                  <a:srgbClr val="FF0000"/>
                </a:solidFill>
              </a:rPr>
              <a:t>X</a:t>
            </a:r>
            <a:r>
              <a:rPr lang="fr-FR" dirty="0"/>
              <a:t>     </a:t>
            </a:r>
            <a:r>
              <a:rPr lang="fr-FR" dirty="0" err="1"/>
              <a:t>É</a:t>
            </a:r>
            <a:r>
              <a:rPr lang="fr-FR" dirty="0"/>
              <a:t> </a:t>
            </a:r>
            <a:r>
              <a:rPr lang="fr-FR" dirty="0" err="1"/>
              <a:t>proibido</a:t>
            </a:r>
            <a:r>
              <a:rPr lang="fr-FR" dirty="0"/>
              <a:t> </a:t>
            </a:r>
            <a:r>
              <a:rPr lang="fr-FR" dirty="0" err="1"/>
              <a:t>distribuir</a:t>
            </a:r>
            <a:r>
              <a:rPr lang="fr-FR" dirty="0"/>
              <a:t>, </a:t>
            </a:r>
            <a:r>
              <a:rPr lang="fr-FR" dirty="0" err="1"/>
              <a:t>publicar</a:t>
            </a:r>
            <a:r>
              <a:rPr lang="fr-FR" dirty="0"/>
              <a:t> ou </a:t>
            </a:r>
            <a:r>
              <a:rPr lang="fr-FR" dirty="0" err="1"/>
              <a:t>redistribuí</a:t>
            </a:r>
            <a:r>
              <a:rPr lang="fr-FR" dirty="0"/>
              <a:t>-los </a:t>
            </a:r>
            <a:r>
              <a:rPr lang="fr-FR" dirty="0" err="1"/>
              <a:t>sem</a:t>
            </a:r>
            <a:r>
              <a:rPr lang="fr-FR" dirty="0"/>
              <a:t> o </a:t>
            </a:r>
            <a:r>
              <a:rPr lang="fr-FR" dirty="0" err="1"/>
              <a:t>nosso</a:t>
            </a:r>
            <a:r>
              <a:rPr lang="fr-FR" dirty="0"/>
              <a:t> </a:t>
            </a:r>
            <a:r>
              <a:rPr lang="fr-FR" dirty="0" err="1"/>
              <a:t>consentimento</a:t>
            </a:r>
            <a:r>
              <a:rPr lang="fr-FR" dirty="0"/>
              <a:t>.</a:t>
            </a:r>
          </a:p>
          <a:p>
            <a:pPr marL="0" indent="0">
              <a:buNone/>
            </a:pPr>
            <a:r>
              <a:rPr lang="fr-FR" b="1" dirty="0">
                <a:solidFill>
                  <a:srgbClr val="FF0000"/>
                </a:solidFill>
              </a:rPr>
              <a:t>X</a:t>
            </a:r>
            <a:r>
              <a:rPr lang="fr-FR" dirty="0"/>
              <a:t>     </a:t>
            </a:r>
            <a:r>
              <a:rPr lang="fr-FR" dirty="0" err="1"/>
              <a:t>Também</a:t>
            </a:r>
            <a:r>
              <a:rPr lang="fr-FR" dirty="0"/>
              <a:t> </a:t>
            </a:r>
            <a:r>
              <a:rPr lang="fr-FR" dirty="0" err="1"/>
              <a:t>é</a:t>
            </a:r>
            <a:r>
              <a:rPr lang="fr-FR" dirty="0"/>
              <a:t> </a:t>
            </a:r>
            <a:r>
              <a:rPr lang="fr-FR" dirty="0" err="1"/>
              <a:t>proibido</a:t>
            </a:r>
            <a:r>
              <a:rPr lang="fr-FR" dirty="0"/>
              <a:t> dar </a:t>
            </a:r>
            <a:r>
              <a:rPr lang="fr-FR" dirty="0" err="1"/>
              <a:t>acesso</a:t>
            </a:r>
            <a:r>
              <a:rPr lang="fr-FR" dirty="0"/>
              <a:t> </a:t>
            </a:r>
            <a:r>
              <a:rPr lang="fr-FR" dirty="0" err="1"/>
              <a:t>ao</a:t>
            </a:r>
            <a:r>
              <a:rPr lang="fr-FR" dirty="0"/>
              <a:t> </a:t>
            </a:r>
            <a:r>
              <a:rPr lang="fr-FR" dirty="0" err="1"/>
              <a:t>link</a:t>
            </a:r>
            <a:r>
              <a:rPr lang="fr-FR" dirty="0"/>
              <a:t> de </a:t>
            </a:r>
            <a:r>
              <a:rPr lang="fr-FR" dirty="0" err="1"/>
              <a:t>download</a:t>
            </a:r>
            <a:r>
              <a:rPr lang="fr-FR" dirty="0"/>
              <a:t> ou </a:t>
            </a:r>
            <a:r>
              <a:rPr lang="fr-FR" dirty="0" err="1"/>
              <a:t>ao</a:t>
            </a:r>
            <a:r>
              <a:rPr lang="fr-FR" dirty="0"/>
              <a:t> </a:t>
            </a:r>
            <a:r>
              <a:rPr lang="fr-FR" dirty="0" err="1"/>
              <a:t>link</a:t>
            </a:r>
            <a:r>
              <a:rPr lang="fr-FR" dirty="0"/>
              <a:t> de </a:t>
            </a:r>
            <a:r>
              <a:rPr lang="fr-FR" dirty="0" err="1"/>
              <a:t>edição</a:t>
            </a:r>
            <a:r>
              <a:rPr lang="fr-FR" dirty="0"/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 err="1"/>
              <a:t>Conteúdo</a:t>
            </a:r>
            <a:r>
              <a:rPr lang="fr-FR" dirty="0"/>
              <a:t> </a:t>
            </a:r>
            <a:r>
              <a:rPr lang="fr-FR" dirty="0" err="1"/>
              <a:t>depositado</a:t>
            </a:r>
            <a:r>
              <a:rPr lang="fr-FR" dirty="0"/>
              <a:t> </a:t>
            </a:r>
            <a:r>
              <a:rPr lang="fr-FR" dirty="0" err="1"/>
              <a:t>em</a:t>
            </a:r>
            <a:r>
              <a:rPr lang="fr-FR" dirty="0"/>
              <a:t> 180 </a:t>
            </a:r>
            <a:r>
              <a:rPr lang="fr-FR" dirty="0" err="1"/>
              <a:t>países</a:t>
            </a:r>
            <a:r>
              <a:rPr lang="fr-FR" dirty="0"/>
              <a:t> </a:t>
            </a:r>
            <a:r>
              <a:rPr lang="fr-FR" dirty="0" err="1"/>
              <a:t>perante</a:t>
            </a:r>
            <a:r>
              <a:rPr lang="fr-FR" dirty="0"/>
              <a:t> </a:t>
            </a:r>
            <a:r>
              <a:rPr lang="fr-FR" dirty="0" err="1"/>
              <a:t>um</a:t>
            </a:r>
            <a:r>
              <a:rPr lang="fr-FR" dirty="0"/>
              <a:t> </a:t>
            </a:r>
            <a:r>
              <a:rPr lang="fr-FR" dirty="0" err="1"/>
              <a:t>oficial</a:t>
            </a:r>
            <a:r>
              <a:rPr lang="fr-FR" dirty="0"/>
              <a:t> de </a:t>
            </a:r>
            <a:r>
              <a:rPr lang="fr-FR" dirty="0" err="1"/>
              <a:t>justiça</a:t>
            </a:r>
            <a:r>
              <a:rPr lang="fr-FR" dirty="0"/>
              <a:t>. </a:t>
            </a:r>
            <a:r>
              <a:rPr lang="fr-FR" dirty="0" err="1"/>
              <a:t>Reprodução</a:t>
            </a:r>
            <a:r>
              <a:rPr lang="fr-FR" dirty="0"/>
              <a:t> </a:t>
            </a:r>
            <a:r>
              <a:rPr lang="fr-FR" dirty="0" err="1"/>
              <a:t>estritamente</a:t>
            </a:r>
            <a:r>
              <a:rPr lang="fr-FR" dirty="0"/>
              <a:t> </a:t>
            </a:r>
            <a:r>
              <a:rPr lang="fr-FR" dirty="0" err="1"/>
              <a:t>proibida</a:t>
            </a:r>
            <a:r>
              <a:rPr lang="fr-FR" dirty="0"/>
              <a:t>, </a:t>
            </a:r>
            <a:r>
              <a:rPr lang="fr-FR" dirty="0" err="1"/>
              <a:t>mesmo</a:t>
            </a:r>
            <a:r>
              <a:rPr lang="fr-FR" dirty="0"/>
              <a:t> </a:t>
            </a:r>
            <a:r>
              <a:rPr lang="fr-FR" dirty="0" err="1"/>
              <a:t>parcial</a:t>
            </a:r>
            <a:r>
              <a:rPr lang="fr-FR" dirty="0"/>
              <a:t>. </a:t>
            </a:r>
            <a:r>
              <a:rPr lang="fr-FR" dirty="0" err="1"/>
              <a:t>Limitado</a:t>
            </a:r>
            <a:r>
              <a:rPr lang="fr-FR" dirty="0"/>
              <a:t> </a:t>
            </a:r>
            <a:r>
              <a:rPr lang="fr-FR" dirty="0" err="1"/>
              <a:t>ao</a:t>
            </a:r>
            <a:r>
              <a:rPr lang="fr-FR" dirty="0"/>
              <a:t> </a:t>
            </a:r>
            <a:r>
              <a:rPr lang="fr-FR" dirty="0" err="1"/>
              <a:t>uso</a:t>
            </a:r>
            <a:r>
              <a:rPr lang="fr-FR" dirty="0"/>
              <a:t> </a:t>
            </a:r>
            <a:r>
              <a:rPr lang="fr-FR" dirty="0" err="1"/>
              <a:t>estritamente</a:t>
            </a:r>
            <a:r>
              <a:rPr lang="fr-FR" dirty="0"/>
              <a:t> </a:t>
            </a:r>
            <a:r>
              <a:rPr lang="fr-FR" dirty="0" err="1"/>
              <a:t>pessoal</a:t>
            </a:r>
            <a:r>
              <a:rPr lang="fr-FR" dirty="0"/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---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Os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modelos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disponíveis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em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nosso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site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são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fornecidos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"no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estado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em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que se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encontram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" e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sem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garantia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538766281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63</TotalTime>
  <Words>513</Words>
  <Application>Microsoft Macintosh PowerPoint</Application>
  <PresentationFormat>Personnalisé</PresentationFormat>
  <Paragraphs>76</Paragraphs>
  <Slides>2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</vt:i4>
      </vt:variant>
    </vt:vector>
  </HeadingPairs>
  <TitlesOfParts>
    <vt:vector size="6" baseType="lpstr">
      <vt:lpstr>Arial</vt:lpstr>
      <vt:lpstr>Calibri</vt:lpstr>
      <vt:lpstr>Times New Roman</vt:lpstr>
      <vt:lpstr>Thème Office</vt:lpstr>
      <vt:lpstr>Présentation PowerPoint</vt:lpstr>
      <vt:lpstr>Présentation PowerPoint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cv 67</dc:title>
  <dc:subject/>
  <dc:creator>www.exemplodecv.com</dc:creator>
  <cp:keywords/>
  <dc:description/>
  <cp:lastModifiedBy>Axel Maille</cp:lastModifiedBy>
  <cp:revision>31</cp:revision>
  <dcterms:created xsi:type="dcterms:W3CDTF">2014-11-28T13:45:29Z</dcterms:created>
  <dcterms:modified xsi:type="dcterms:W3CDTF">2020-12-28T13:05:15Z</dcterms:modified>
  <cp:category/>
</cp:coreProperties>
</file>