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28E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1921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629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3966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419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4618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855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662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439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777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497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2233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2B9C-ACC9-D342-8452-7860E1AD166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8BAEA-C182-2145-BBE6-1FEBB2D74E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6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4010" y="387028"/>
            <a:ext cx="7027614" cy="689395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737881"/>
              </p:ext>
            </p:extLst>
          </p:nvPr>
        </p:nvGraphicFramePr>
        <p:xfrm>
          <a:off x="4081342" y="2055838"/>
          <a:ext cx="3400780" cy="3027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00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dirty="0">
                          <a:latin typeface="Calibri"/>
                          <a:cs typeface="Calibri"/>
                        </a:rPr>
                        <a:t>FORMACAO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F28E93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UNIVERSIDADE</a:t>
                      </a:r>
                      <a:r>
                        <a:rPr lang="en-US" sz="1100" kern="1200" baseline="0" dirty="0">
                          <a:solidFill>
                            <a:srgbClr val="F28E93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100" baseline="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</a:txBody>
                  <a:tcP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F28E93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UNIVERSIDADE</a:t>
                      </a:r>
                      <a:r>
                        <a:rPr lang="en-US" sz="1100" kern="1200" baseline="0" dirty="0">
                          <a:solidFill>
                            <a:srgbClr val="F28E93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</a:t>
                      </a:r>
                    </a:p>
                    <a:p>
                      <a:pPr algn="l"/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F28E93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UNIVERSIDADE</a:t>
                      </a:r>
                      <a:r>
                        <a:rPr lang="en-US" sz="1100" kern="1200" baseline="0" dirty="0">
                          <a:solidFill>
                            <a:srgbClr val="F28E93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100" baseline="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GB" sz="1100" baseline="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691326"/>
              </p:ext>
            </p:extLst>
          </p:nvPr>
        </p:nvGraphicFramePr>
        <p:xfrm>
          <a:off x="108860" y="2055838"/>
          <a:ext cx="3750723" cy="4546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50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131">
                <a:tc>
                  <a:txBody>
                    <a:bodyPr/>
                    <a:lstStyle/>
                    <a:p>
                      <a:pPr algn="r"/>
                      <a:r>
                        <a:rPr lang="fr-FR" dirty="0">
                          <a:latin typeface="Calibri"/>
                          <a:cs typeface="Calibri"/>
                        </a:rPr>
                        <a:t>EXPERIENCIA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F28E93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EMPRESA </a:t>
                      </a:r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pPr algn="r"/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F28E93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EMPRESA </a:t>
                      </a:r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pPr algn="r"/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F28E93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EMPRESA </a:t>
                      </a:r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pPr algn="r"/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F28E93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EMPRESA </a:t>
                      </a:r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pPr algn="r"/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solidFill>
                            <a:srgbClr val="F28E93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EMPRESA </a:t>
                      </a:r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pPr algn="r"/>
                      <a:r>
                        <a:rPr lang="pt-B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34" name="Connecteur droit 33"/>
          <p:cNvCxnSpPr/>
          <p:nvPr/>
        </p:nvCxnSpPr>
        <p:spPr>
          <a:xfrm>
            <a:off x="3967397" y="1928838"/>
            <a:ext cx="0" cy="7374458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54010" y="2144952"/>
            <a:ext cx="623712" cy="177791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Rectangle 68"/>
          <p:cNvSpPr/>
          <p:nvPr/>
        </p:nvSpPr>
        <p:spPr>
          <a:xfrm>
            <a:off x="6657912" y="2157652"/>
            <a:ext cx="623712" cy="177791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ZoneTexte 71"/>
          <p:cNvSpPr txBox="1"/>
          <p:nvPr/>
        </p:nvSpPr>
        <p:spPr>
          <a:xfrm>
            <a:off x="572114" y="335053"/>
            <a:ext cx="6085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  <a:latin typeface="Microsoft Sans Serif"/>
                <a:cs typeface="Microsoft Sans Serif"/>
              </a:rPr>
              <a:t>JUAN </a:t>
            </a:r>
            <a:r>
              <a:rPr lang="fr-FR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Sans Serif"/>
                <a:cs typeface="Microsoft Sans Serif"/>
              </a:rPr>
              <a:t>MARTINEZ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772827" y="1166050"/>
            <a:ext cx="5885085" cy="711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89"/>
              </a:spcAft>
            </a:pPr>
            <a:r>
              <a:rPr lang="pt-BR" sz="1200" dirty="0">
                <a:solidFill>
                  <a:srgbClr val="000000"/>
                </a:solidFill>
                <a:latin typeface="Arial"/>
                <a:cs typeface="Arial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sp>
        <p:nvSpPr>
          <p:cNvPr id="74" name="Rectangle 73"/>
          <p:cNvSpPr/>
          <p:nvPr/>
        </p:nvSpPr>
        <p:spPr>
          <a:xfrm>
            <a:off x="0" y="10515600"/>
            <a:ext cx="7562850" cy="17303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/>
          <p:cNvSpPr/>
          <p:nvPr/>
        </p:nvSpPr>
        <p:spPr>
          <a:xfrm>
            <a:off x="185972" y="9395976"/>
            <a:ext cx="72080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Lorem ipsum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dolor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et sit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amet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. Lorem ipsum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dolor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et sit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amet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. </a:t>
            </a:r>
          </a:p>
          <a:p>
            <a:pPr algn="ctr"/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Lorem ipsum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dolor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et sit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amet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. </a:t>
            </a:r>
          </a:p>
        </p:txBody>
      </p:sp>
      <p:sp>
        <p:nvSpPr>
          <p:cNvPr id="76" name="Rectangle 75"/>
          <p:cNvSpPr/>
          <p:nvPr/>
        </p:nvSpPr>
        <p:spPr>
          <a:xfrm>
            <a:off x="260258" y="9125505"/>
            <a:ext cx="623712" cy="177791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Rectangle 76"/>
          <p:cNvSpPr/>
          <p:nvPr/>
        </p:nvSpPr>
        <p:spPr>
          <a:xfrm>
            <a:off x="1383612" y="9004378"/>
            <a:ext cx="1478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cs typeface="Calibri"/>
              </a:rPr>
              <a:t>TEMPASSADO</a:t>
            </a:r>
            <a:endParaRPr lang="fr-FR" dirty="0"/>
          </a:p>
        </p:txBody>
      </p:sp>
      <p:sp>
        <p:nvSpPr>
          <p:cNvPr id="79" name="ZoneTexte 78"/>
          <p:cNvSpPr txBox="1"/>
          <p:nvPr/>
        </p:nvSpPr>
        <p:spPr>
          <a:xfrm>
            <a:off x="108860" y="10089634"/>
            <a:ext cx="2458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F28E93"/>
                </a:solidFill>
              </a:rPr>
              <a:t>EMAIL: </a:t>
            </a:r>
            <a:r>
              <a:rPr lang="fr-FR" sz="1600" dirty="0">
                <a:solidFill>
                  <a:srgbClr val="7F7F7F"/>
                </a:solidFill>
              </a:rPr>
              <a:t>MAIL@GMAIL.COM</a:t>
            </a:r>
          </a:p>
        </p:txBody>
      </p:sp>
      <p:sp>
        <p:nvSpPr>
          <p:cNvPr id="80" name="ZoneTexte 79"/>
          <p:cNvSpPr txBox="1"/>
          <p:nvPr/>
        </p:nvSpPr>
        <p:spPr>
          <a:xfrm>
            <a:off x="3329490" y="10089634"/>
            <a:ext cx="17283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F28E93"/>
                </a:solidFill>
              </a:rPr>
              <a:t>TEL: </a:t>
            </a:r>
            <a:r>
              <a:rPr lang="fr-FR" sz="1600" dirty="0">
                <a:solidFill>
                  <a:srgbClr val="7F7F7F"/>
                </a:solidFill>
              </a:rPr>
              <a:t>(01) 123 4545</a:t>
            </a:r>
          </a:p>
        </p:txBody>
      </p:sp>
      <p:sp>
        <p:nvSpPr>
          <p:cNvPr id="81" name="ZoneTexte 80"/>
          <p:cNvSpPr txBox="1"/>
          <p:nvPr/>
        </p:nvSpPr>
        <p:spPr>
          <a:xfrm>
            <a:off x="5309632" y="10089634"/>
            <a:ext cx="21724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F28E93"/>
                </a:solidFill>
              </a:rPr>
              <a:t>MOBILE: </a:t>
            </a:r>
            <a:r>
              <a:rPr lang="fr-FR" sz="1600" dirty="0">
                <a:solidFill>
                  <a:srgbClr val="7F7F7F"/>
                </a:solidFill>
              </a:rPr>
              <a:t>(01) 123 4545</a:t>
            </a:r>
          </a:p>
        </p:txBody>
      </p:sp>
      <p:graphicFrame>
        <p:nvGraphicFramePr>
          <p:cNvPr id="82" name="Tableau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602279"/>
              </p:ext>
            </p:extLst>
          </p:nvPr>
        </p:nvGraphicFramePr>
        <p:xfrm>
          <a:off x="4081342" y="5116873"/>
          <a:ext cx="3312634" cy="23276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26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80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HABILIDADES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GESTÃO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GERENCIAMENTO DE PROJETOS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/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HTML  PHP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My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SQL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r"/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GOOGLE ADWORDS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r"/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GOOGLE ANALYTICS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3" name="Rectangle 82"/>
          <p:cNvSpPr/>
          <p:nvPr/>
        </p:nvSpPr>
        <p:spPr>
          <a:xfrm>
            <a:off x="5184184" y="7181387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Rectangle 83"/>
          <p:cNvSpPr/>
          <p:nvPr/>
        </p:nvSpPr>
        <p:spPr>
          <a:xfrm>
            <a:off x="4938651" y="7181387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Rectangle 84"/>
          <p:cNvSpPr/>
          <p:nvPr/>
        </p:nvSpPr>
        <p:spPr>
          <a:xfrm>
            <a:off x="4684651" y="7181387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Rectangle 85"/>
          <p:cNvSpPr/>
          <p:nvPr/>
        </p:nvSpPr>
        <p:spPr>
          <a:xfrm>
            <a:off x="4430651" y="7181387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Rectangle 86"/>
          <p:cNvSpPr/>
          <p:nvPr/>
        </p:nvSpPr>
        <p:spPr>
          <a:xfrm>
            <a:off x="4176650" y="7181387"/>
            <a:ext cx="160458" cy="1604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Rectangle 87"/>
          <p:cNvSpPr/>
          <p:nvPr/>
        </p:nvSpPr>
        <p:spPr>
          <a:xfrm>
            <a:off x="5179338" y="6766541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4933805" y="6766541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Rectangle 89"/>
          <p:cNvSpPr/>
          <p:nvPr/>
        </p:nvSpPr>
        <p:spPr>
          <a:xfrm>
            <a:off x="4679805" y="6766541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Rectangle 90"/>
          <p:cNvSpPr/>
          <p:nvPr/>
        </p:nvSpPr>
        <p:spPr>
          <a:xfrm>
            <a:off x="4425805" y="6766541"/>
            <a:ext cx="160458" cy="1604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4171804" y="6766541"/>
            <a:ext cx="160458" cy="1604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Rectangle 92"/>
          <p:cNvSpPr/>
          <p:nvPr/>
        </p:nvSpPr>
        <p:spPr>
          <a:xfrm>
            <a:off x="5179338" y="6385560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Rectangle 93"/>
          <p:cNvSpPr/>
          <p:nvPr/>
        </p:nvSpPr>
        <p:spPr>
          <a:xfrm>
            <a:off x="4933805" y="6385560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Rectangle 94"/>
          <p:cNvSpPr/>
          <p:nvPr/>
        </p:nvSpPr>
        <p:spPr>
          <a:xfrm>
            <a:off x="4679805" y="6385560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Rectangle 95"/>
          <p:cNvSpPr/>
          <p:nvPr/>
        </p:nvSpPr>
        <p:spPr>
          <a:xfrm>
            <a:off x="4425805" y="6385560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Rectangle 96"/>
          <p:cNvSpPr/>
          <p:nvPr/>
        </p:nvSpPr>
        <p:spPr>
          <a:xfrm>
            <a:off x="4171804" y="6385560"/>
            <a:ext cx="160458" cy="1604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Rectangle 97"/>
          <p:cNvSpPr/>
          <p:nvPr/>
        </p:nvSpPr>
        <p:spPr>
          <a:xfrm>
            <a:off x="5179338" y="6021511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Rectangle 98"/>
          <p:cNvSpPr/>
          <p:nvPr/>
        </p:nvSpPr>
        <p:spPr>
          <a:xfrm>
            <a:off x="4933805" y="6021511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Rectangle 99"/>
          <p:cNvSpPr/>
          <p:nvPr/>
        </p:nvSpPr>
        <p:spPr>
          <a:xfrm>
            <a:off x="4679805" y="6021511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Rectangle 100"/>
          <p:cNvSpPr/>
          <p:nvPr/>
        </p:nvSpPr>
        <p:spPr>
          <a:xfrm>
            <a:off x="4425805" y="6021511"/>
            <a:ext cx="160458" cy="1604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Rectangle 101"/>
          <p:cNvSpPr/>
          <p:nvPr/>
        </p:nvSpPr>
        <p:spPr>
          <a:xfrm>
            <a:off x="4171804" y="6021511"/>
            <a:ext cx="160458" cy="1604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Rectangle 102"/>
          <p:cNvSpPr/>
          <p:nvPr/>
        </p:nvSpPr>
        <p:spPr>
          <a:xfrm>
            <a:off x="5179338" y="5640530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Rectangle 103"/>
          <p:cNvSpPr/>
          <p:nvPr/>
        </p:nvSpPr>
        <p:spPr>
          <a:xfrm>
            <a:off x="4933805" y="5640530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Rectangle 104"/>
          <p:cNvSpPr/>
          <p:nvPr/>
        </p:nvSpPr>
        <p:spPr>
          <a:xfrm>
            <a:off x="4679805" y="5640530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6" name="Rectangle 105"/>
          <p:cNvSpPr/>
          <p:nvPr/>
        </p:nvSpPr>
        <p:spPr>
          <a:xfrm>
            <a:off x="4425805" y="5640530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Rectangle 106"/>
          <p:cNvSpPr/>
          <p:nvPr/>
        </p:nvSpPr>
        <p:spPr>
          <a:xfrm>
            <a:off x="4171804" y="5640530"/>
            <a:ext cx="160458" cy="1604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Rectangle 108"/>
          <p:cNvSpPr/>
          <p:nvPr/>
        </p:nvSpPr>
        <p:spPr>
          <a:xfrm>
            <a:off x="6657912" y="5242619"/>
            <a:ext cx="623712" cy="177791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10" name="Tableau 1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887774"/>
              </p:ext>
            </p:extLst>
          </p:nvPr>
        </p:nvGraphicFramePr>
        <p:xfrm>
          <a:off x="4081342" y="7676392"/>
          <a:ext cx="3312634" cy="15633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26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dirty="0"/>
                        <a:t>LÍNGUAS</a:t>
                      </a:r>
                      <a:endParaRPr lang="fr-FR" sz="180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INGLÊS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ALEMÃO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r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FRANCÊS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1" name="Rectangle 120"/>
          <p:cNvSpPr/>
          <p:nvPr/>
        </p:nvSpPr>
        <p:spPr>
          <a:xfrm>
            <a:off x="5179338" y="8945079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Rectangle 121"/>
          <p:cNvSpPr/>
          <p:nvPr/>
        </p:nvSpPr>
        <p:spPr>
          <a:xfrm>
            <a:off x="4933805" y="8945079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3" name="Rectangle 122"/>
          <p:cNvSpPr/>
          <p:nvPr/>
        </p:nvSpPr>
        <p:spPr>
          <a:xfrm>
            <a:off x="4679805" y="8945079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4" name="Rectangle 123"/>
          <p:cNvSpPr/>
          <p:nvPr/>
        </p:nvSpPr>
        <p:spPr>
          <a:xfrm>
            <a:off x="4425805" y="8945079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5" name="Rectangle 124"/>
          <p:cNvSpPr/>
          <p:nvPr/>
        </p:nvSpPr>
        <p:spPr>
          <a:xfrm>
            <a:off x="4171804" y="8945079"/>
            <a:ext cx="160458" cy="1604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6" name="Rectangle 125"/>
          <p:cNvSpPr/>
          <p:nvPr/>
        </p:nvSpPr>
        <p:spPr>
          <a:xfrm>
            <a:off x="5179338" y="8581030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Rectangle 126"/>
          <p:cNvSpPr/>
          <p:nvPr/>
        </p:nvSpPr>
        <p:spPr>
          <a:xfrm>
            <a:off x="4933805" y="8581030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127"/>
          <p:cNvSpPr/>
          <p:nvPr/>
        </p:nvSpPr>
        <p:spPr>
          <a:xfrm>
            <a:off x="4679805" y="8581030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Rectangle 128"/>
          <p:cNvSpPr/>
          <p:nvPr/>
        </p:nvSpPr>
        <p:spPr>
          <a:xfrm>
            <a:off x="4425805" y="8581030"/>
            <a:ext cx="160458" cy="1604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Rectangle 129"/>
          <p:cNvSpPr/>
          <p:nvPr/>
        </p:nvSpPr>
        <p:spPr>
          <a:xfrm>
            <a:off x="4171804" y="8581030"/>
            <a:ext cx="160458" cy="1604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Rectangle 130"/>
          <p:cNvSpPr/>
          <p:nvPr/>
        </p:nvSpPr>
        <p:spPr>
          <a:xfrm>
            <a:off x="5179338" y="8200049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Rectangle 131"/>
          <p:cNvSpPr/>
          <p:nvPr/>
        </p:nvSpPr>
        <p:spPr>
          <a:xfrm>
            <a:off x="4933805" y="8200049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Rectangle 132"/>
          <p:cNvSpPr/>
          <p:nvPr/>
        </p:nvSpPr>
        <p:spPr>
          <a:xfrm>
            <a:off x="4679805" y="8200049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Rectangle 133"/>
          <p:cNvSpPr/>
          <p:nvPr/>
        </p:nvSpPr>
        <p:spPr>
          <a:xfrm>
            <a:off x="4425805" y="8200049"/>
            <a:ext cx="160458" cy="160458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Rectangle 134"/>
          <p:cNvSpPr/>
          <p:nvPr/>
        </p:nvSpPr>
        <p:spPr>
          <a:xfrm>
            <a:off x="4171804" y="8200049"/>
            <a:ext cx="160458" cy="1604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Rectangle 135"/>
          <p:cNvSpPr/>
          <p:nvPr/>
        </p:nvSpPr>
        <p:spPr>
          <a:xfrm>
            <a:off x="6657912" y="7802138"/>
            <a:ext cx="623712" cy="177791"/>
          </a:xfrm>
          <a:prstGeom prst="rect">
            <a:avLst/>
          </a:prstGeom>
          <a:solidFill>
            <a:srgbClr val="F28E9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7" name="Image 136"/>
          <p:cNvPicPr>
            <a:picLocks noChangeAspect="1"/>
          </p:cNvPicPr>
          <p:nvPr/>
        </p:nvPicPr>
        <p:blipFill rotWithShape="1">
          <a:blip r:embed="rId2"/>
          <a:srcRect l="40961" b="9003"/>
          <a:stretch/>
        </p:blipFill>
        <p:spPr>
          <a:xfrm>
            <a:off x="1130432" y="6683719"/>
            <a:ext cx="2004540" cy="2057770"/>
          </a:xfrm>
          <a:prstGeom prst="ellipse">
            <a:avLst/>
          </a:prstGeom>
          <a:ln w="12700" cmpd="sng">
            <a:solidFill>
              <a:srgbClr val="F28E93"/>
            </a:solidFill>
          </a:ln>
        </p:spPr>
      </p:pic>
    </p:spTree>
    <p:extLst>
      <p:ext uri="{BB962C8B-B14F-4D97-AF65-F5344CB8AC3E}">
        <p14:creationId xmlns:p14="http://schemas.microsoft.com/office/powerpoint/2010/main" val="1237644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6997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458</Words>
  <Application>Microsoft Macintosh PowerPoint</Application>
  <PresentationFormat>Personnalisé</PresentationFormat>
  <Paragraphs>65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Microsoft Sans Serif</vt:lpstr>
      <vt:lpstr>Times New Roman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68</dc:title>
  <dc:subject/>
  <dc:creator>www.exemplodecv.com</dc:creator>
  <cp:keywords/>
  <dc:description/>
  <cp:lastModifiedBy>Axel Maille</cp:lastModifiedBy>
  <cp:revision>43</cp:revision>
  <dcterms:created xsi:type="dcterms:W3CDTF">2014-11-28T14:11:01Z</dcterms:created>
  <dcterms:modified xsi:type="dcterms:W3CDTF">2020-12-28T13:05:36Z</dcterms:modified>
  <cp:category/>
</cp:coreProperties>
</file>