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28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92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62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96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41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61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85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62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7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97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23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6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4010" y="387028"/>
            <a:ext cx="7027614" cy="689395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droit 33"/>
          <p:cNvCxnSpPr/>
          <p:nvPr/>
        </p:nvCxnSpPr>
        <p:spPr>
          <a:xfrm>
            <a:off x="4780197" y="1928838"/>
            <a:ext cx="0" cy="7374458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6657912" y="1889390"/>
            <a:ext cx="623712" cy="177791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572114" y="335053"/>
            <a:ext cx="48061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Microsoft Sans Serif"/>
                <a:cs typeface="Microsoft Sans Serif"/>
              </a:rPr>
              <a:t>JUAN </a:t>
            </a:r>
            <a:r>
              <a:rPr lang="fr-FR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/>
                <a:cs typeface="Microsoft Sans Serif"/>
              </a:rPr>
              <a:t>MARTINEZ</a:t>
            </a:r>
          </a:p>
        </p:txBody>
      </p:sp>
      <p:sp>
        <p:nvSpPr>
          <p:cNvPr id="74" name="Rectangle 73"/>
          <p:cNvSpPr/>
          <p:nvPr/>
        </p:nvSpPr>
        <p:spPr>
          <a:xfrm>
            <a:off x="0" y="10515600"/>
            <a:ext cx="7562850" cy="17303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ZoneTexte 78"/>
          <p:cNvSpPr txBox="1"/>
          <p:nvPr/>
        </p:nvSpPr>
        <p:spPr>
          <a:xfrm>
            <a:off x="108860" y="10089634"/>
            <a:ext cx="2458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28E93"/>
                </a:solidFill>
              </a:rPr>
              <a:t>EMAIL: </a:t>
            </a:r>
            <a:r>
              <a:rPr lang="fr-FR" sz="1600" dirty="0">
                <a:solidFill>
                  <a:srgbClr val="7F7F7F"/>
                </a:solidFill>
              </a:rPr>
              <a:t>MAIL@GMAIL.COM</a:t>
            </a:r>
          </a:p>
        </p:txBody>
      </p:sp>
      <p:sp>
        <p:nvSpPr>
          <p:cNvPr id="80" name="ZoneTexte 79"/>
          <p:cNvSpPr txBox="1"/>
          <p:nvPr/>
        </p:nvSpPr>
        <p:spPr>
          <a:xfrm>
            <a:off x="2975176" y="10067705"/>
            <a:ext cx="1728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28E93"/>
                </a:solidFill>
              </a:rPr>
              <a:t>TEL: </a:t>
            </a:r>
            <a:r>
              <a:rPr lang="fr-FR" sz="1600" dirty="0">
                <a:solidFill>
                  <a:srgbClr val="7F7F7F"/>
                </a:solidFill>
              </a:rPr>
              <a:t>(01) 123 4545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5309632" y="10089634"/>
            <a:ext cx="2172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28E93"/>
                </a:solidFill>
              </a:rPr>
              <a:t>MOBILE: </a:t>
            </a:r>
            <a:r>
              <a:rPr lang="fr-FR" sz="1600" dirty="0">
                <a:solidFill>
                  <a:srgbClr val="7F7F7F"/>
                </a:solidFill>
              </a:rPr>
              <a:t>(01) 123 4545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5059686" y="2108531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374335" y="2780909"/>
            <a:ext cx="399446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  <a:p>
            <a:pPr algn="just"/>
            <a:endParaRPr lang="fr-FR" sz="14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66" name="Image 65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0" y="8436496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44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44575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396</Words>
  <Application>Microsoft Macintosh PowerPoint</Application>
  <PresentationFormat>Personnalisé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Microsoft Sans Serif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35</cp:revision>
  <dcterms:created xsi:type="dcterms:W3CDTF">2014-11-28T14:11:01Z</dcterms:created>
  <dcterms:modified xsi:type="dcterms:W3CDTF">2020-12-28T13:05:23Z</dcterms:modified>
</cp:coreProperties>
</file>