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0ECE6"/>
    <a:srgbClr val="B4A689"/>
    <a:srgbClr val="BB915F"/>
    <a:srgbClr val="450000"/>
    <a:srgbClr val="4C2A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38B1855-1B75-4FBE-930C-398BA8C253C6}" styleName="Style à thème 2 - Accentuation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461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048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1650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7153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60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448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55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8110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33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10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7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933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9924" y="952534"/>
            <a:ext cx="7160483" cy="262768"/>
          </a:xfrm>
          <a:prstGeom prst="rect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 descr="Fotolia_62343981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28" b="6895"/>
          <a:stretch/>
        </p:blipFill>
        <p:spPr>
          <a:xfrm>
            <a:off x="656924" y="254259"/>
            <a:ext cx="1381187" cy="1374651"/>
          </a:xfrm>
          <a:prstGeom prst="teardrop">
            <a:avLst/>
          </a:prstGeom>
          <a:ln w="28575" cmpd="sng">
            <a:solidFill>
              <a:schemeClr val="bg1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2430623" y="254259"/>
            <a:ext cx="347042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>
                <a:solidFill>
                  <a:srgbClr val="450000"/>
                </a:solidFill>
              </a:rPr>
              <a:t>Elexandra</a:t>
            </a:r>
            <a:r>
              <a:rPr lang="fr-FR" sz="3200" dirty="0">
                <a:solidFill>
                  <a:srgbClr val="450000"/>
                </a:solidFill>
              </a:rPr>
              <a:t> MATINEZ</a:t>
            </a:r>
          </a:p>
        </p:txBody>
      </p:sp>
      <p:sp>
        <p:nvSpPr>
          <p:cNvPr id="93" name="Rectangle 92"/>
          <p:cNvSpPr/>
          <p:nvPr/>
        </p:nvSpPr>
        <p:spPr>
          <a:xfrm>
            <a:off x="229924" y="10351632"/>
            <a:ext cx="7160483" cy="262768"/>
          </a:xfrm>
          <a:prstGeom prst="rect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/>
          <p:cNvSpPr txBox="1"/>
          <p:nvPr/>
        </p:nvSpPr>
        <p:spPr>
          <a:xfrm>
            <a:off x="4958086" y="1553206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rgbClr val="3C9CDB"/>
                </a:solidFill>
              </a:rPr>
              <a:t>01/01/2020</a:t>
            </a:r>
          </a:p>
        </p:txBody>
      </p:sp>
      <p:sp>
        <p:nvSpPr>
          <p:cNvPr id="49" name="ZoneTexte 48"/>
          <p:cNvSpPr txBox="1"/>
          <p:nvPr/>
        </p:nvSpPr>
        <p:spPr>
          <a:xfrm>
            <a:off x="507711" y="3088243"/>
            <a:ext cx="3507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  </a:t>
            </a:r>
          </a:p>
        </p:txBody>
      </p:sp>
      <p:sp>
        <p:nvSpPr>
          <p:cNvPr id="50" name="ZoneTexte 49"/>
          <p:cNvSpPr txBox="1"/>
          <p:nvPr/>
        </p:nvSpPr>
        <p:spPr>
          <a:xfrm>
            <a:off x="507711" y="3886776"/>
            <a:ext cx="64359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51" name="Image 50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810" y="7386759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215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12553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375</Words>
  <Application>Microsoft Macintosh PowerPoint</Application>
  <PresentationFormat>Personnalisé</PresentationFormat>
  <Paragraphs>42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35</cp:revision>
  <dcterms:created xsi:type="dcterms:W3CDTF">2014-11-28T19:58:45Z</dcterms:created>
  <dcterms:modified xsi:type="dcterms:W3CDTF">2020-12-28T13:05:46Z</dcterms:modified>
</cp:coreProperties>
</file>