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0ECE6"/>
    <a:srgbClr val="B4A689"/>
    <a:srgbClr val="BB915F"/>
    <a:srgbClr val="450000"/>
    <a:srgbClr val="4C2A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461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048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1650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7153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60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48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55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8110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8331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10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375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09F45-2790-854E-9F06-56EEF0AD098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AE085-0693-3843-A258-9EE1C05F94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933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9924" y="952534"/>
            <a:ext cx="7160483" cy="262768"/>
          </a:xfrm>
          <a:prstGeom prst="rect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 descr="Fotolia_62343981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928" b="6895"/>
          <a:stretch/>
        </p:blipFill>
        <p:spPr>
          <a:xfrm>
            <a:off x="656924" y="254259"/>
            <a:ext cx="1381187" cy="1374651"/>
          </a:xfrm>
          <a:prstGeom prst="teardrop">
            <a:avLst/>
          </a:prstGeom>
          <a:ln w="28575" cmpd="sng">
            <a:solidFill>
              <a:schemeClr val="bg1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2430623" y="254259"/>
            <a:ext cx="34704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err="1">
                <a:solidFill>
                  <a:srgbClr val="450000"/>
                </a:solidFill>
              </a:rPr>
              <a:t>Elexandra</a:t>
            </a:r>
            <a:r>
              <a:rPr lang="fr-FR" sz="3200" dirty="0">
                <a:solidFill>
                  <a:srgbClr val="450000"/>
                </a:solidFill>
              </a:rPr>
              <a:t> MATINEZ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26109" y="1851078"/>
            <a:ext cx="5885085" cy="659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89"/>
              </a:spcAft>
            </a:pPr>
            <a:r>
              <a:rPr lang="pt-BR" sz="1100" dirty="0">
                <a:latin typeface="Arial"/>
                <a:cs typeface="Arial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087547" y="1475021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BB915F"/>
                </a:solidFill>
              </a:rPr>
              <a:t>SOBRE MIN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239267"/>
              </p:ext>
            </p:extLst>
          </p:nvPr>
        </p:nvGraphicFramePr>
        <p:xfrm>
          <a:off x="3639684" y="2663511"/>
          <a:ext cx="3750723" cy="40843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750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131">
                <a:tc>
                  <a:txBody>
                    <a:bodyPr/>
                    <a:lstStyle/>
                    <a:p>
                      <a:pPr algn="l"/>
                      <a:r>
                        <a:rPr lang="pt-PT" sz="1800" b="0" kern="1200" dirty="0">
                          <a:solidFill>
                            <a:srgbClr val="BB915F"/>
                          </a:solidFill>
                          <a:latin typeface="+mn-lt"/>
                          <a:ea typeface="+mn-ea"/>
                          <a:cs typeface="+mn-cs"/>
                        </a:rPr>
                        <a:t>EXPERIÊNCIA</a:t>
                      </a:r>
                      <a:endParaRPr lang="fr-FR" sz="1800" b="0" kern="1200" dirty="0">
                        <a:solidFill>
                          <a:srgbClr val="BB915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229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effectLst/>
                        </a:rPr>
                        <a:t>EMPRESA | CARGO </a:t>
                      </a:r>
                      <a:r>
                        <a:rPr lang="en-US" sz="1100" kern="1200" baseline="0" dirty="0">
                          <a:effectLst/>
                        </a:rPr>
                        <a:t>| </a:t>
                      </a:r>
                      <a:r>
                        <a:rPr lang="en-US" sz="1100" kern="1200" dirty="0">
                          <a:effectLst/>
                        </a:rPr>
                        <a:t>2000 – 2003</a:t>
                      </a:r>
                      <a:endParaRPr lang="fr-FR" sz="1100" kern="1200" dirty="0">
                        <a:effectLst/>
                      </a:endParaRPr>
                    </a:p>
                    <a:p>
                      <a:pPr algn="r"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-os. </a:t>
                      </a:r>
                    </a:p>
                    <a:p>
                      <a:pPr algn="r"/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B4A68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effectLst/>
                        </a:rPr>
                        <a:t>EMPRESA | CARGO </a:t>
                      </a:r>
                      <a:r>
                        <a:rPr lang="en-US" sz="1100" kern="1200" baseline="0" dirty="0">
                          <a:effectLst/>
                        </a:rPr>
                        <a:t>| </a:t>
                      </a:r>
                      <a:r>
                        <a:rPr lang="en-US" sz="1100" kern="1200" dirty="0">
                          <a:effectLst/>
                        </a:rPr>
                        <a:t>2000 – 2003</a:t>
                      </a:r>
                      <a:endParaRPr lang="fr-FR" sz="1100" kern="1200" dirty="0">
                        <a:effectLst/>
                      </a:endParaRPr>
                    </a:p>
                    <a:p>
                      <a:pPr algn="r"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-os. </a:t>
                      </a:r>
                    </a:p>
                    <a:p>
                      <a:pPr algn="r"/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effectLst/>
                        </a:rPr>
                        <a:t>EMPRESA | CARGO</a:t>
                      </a:r>
                      <a:r>
                        <a:rPr lang="en-US" sz="1100" kern="1200" baseline="0" dirty="0">
                          <a:effectLst/>
                        </a:rPr>
                        <a:t>| </a:t>
                      </a:r>
                      <a:r>
                        <a:rPr lang="en-US" sz="1100" kern="1200" dirty="0">
                          <a:effectLst/>
                        </a:rPr>
                        <a:t>2000 – 2003</a:t>
                      </a:r>
                      <a:endParaRPr lang="fr-FR" sz="1100" kern="1200" dirty="0">
                        <a:effectLst/>
                      </a:endParaRPr>
                    </a:p>
                    <a:p>
                      <a:pPr algn="r"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-os. </a:t>
                      </a:r>
                    </a:p>
                    <a:p>
                      <a:pPr algn="r"/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solidFill>
                      <a:srgbClr val="B4A68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>
                          <a:effectLst/>
                        </a:rPr>
                        <a:t>EMPRESA | CARGO </a:t>
                      </a:r>
                      <a:r>
                        <a:rPr lang="en-US" sz="1100" kern="1200" baseline="0" dirty="0">
                          <a:effectLst/>
                        </a:rPr>
                        <a:t>| </a:t>
                      </a:r>
                      <a:r>
                        <a:rPr lang="en-US" sz="1100" kern="1200" dirty="0">
                          <a:effectLst/>
                        </a:rPr>
                        <a:t>2000 – 2003</a:t>
                      </a:r>
                      <a:endParaRPr lang="fr-FR" sz="1100" kern="1200" dirty="0">
                        <a:effectLst/>
                      </a:endParaRPr>
                    </a:p>
                    <a:p>
                      <a:pPr algn="r"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-os. </a:t>
                      </a:r>
                    </a:p>
                    <a:p>
                      <a:pPr algn="r"/>
                      <a:endParaRPr lang="fr-FR" sz="11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B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185971"/>
              </p:ext>
            </p:extLst>
          </p:nvPr>
        </p:nvGraphicFramePr>
        <p:xfrm>
          <a:off x="229924" y="2663511"/>
          <a:ext cx="3251779" cy="265684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2517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r-FR" sz="1800" b="0" kern="1200" dirty="0">
                          <a:solidFill>
                            <a:srgbClr val="BB915F"/>
                          </a:solidFill>
                          <a:latin typeface="+mn-lt"/>
                          <a:ea typeface="+mn-ea"/>
                          <a:cs typeface="+mn-cs"/>
                        </a:rPr>
                        <a:t>FORMACAO</a:t>
                      </a:r>
                    </a:p>
                  </a:txBody>
                  <a:tcP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</a:rPr>
                        <a:t>UNIVERSISADE</a:t>
                      </a:r>
                      <a:r>
                        <a:rPr lang="en-US" sz="1100" kern="12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100" kern="1200" baseline="0" dirty="0">
                          <a:effectLst/>
                        </a:rPr>
                        <a:t>| </a:t>
                      </a:r>
                      <a:r>
                        <a:rPr lang="en-US" sz="1100" kern="1200" dirty="0">
                          <a:effectLst/>
                        </a:rPr>
                        <a:t>2000 – 2003</a:t>
                      </a:r>
                      <a:endParaRPr lang="fr-FR" sz="1100" kern="1200" dirty="0">
                        <a:effectLst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do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diploma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etc.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100" baseline="0" dirty="0">
                        <a:solidFill>
                          <a:srgbClr val="7F7F7F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B4A68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</a:rPr>
                        <a:t>UNIVERSISADE</a:t>
                      </a:r>
                      <a:r>
                        <a:rPr lang="en-US" sz="1100" kern="1200" baseline="0" dirty="0">
                          <a:effectLst/>
                        </a:rPr>
                        <a:t> | </a:t>
                      </a:r>
                      <a:r>
                        <a:rPr lang="en-US" sz="1100" kern="1200" dirty="0">
                          <a:effectLst/>
                        </a:rPr>
                        <a:t>2000 – 2003</a:t>
                      </a:r>
                      <a:endParaRPr lang="fr-FR" sz="1100" kern="1200" dirty="0">
                        <a:effectLst/>
                      </a:endParaRPr>
                    </a:p>
                    <a:p>
                      <a:pPr marL="0" algn="l" defTabSz="685800" rtl="0" eaLnBrk="1" latinLnBrk="0" hangingPunct="1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do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diploma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etc.</a:t>
                      </a:r>
                    </a:p>
                    <a:p>
                      <a:pPr algn="l"/>
                      <a:endParaRPr lang="fr-FR" sz="11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kern="1200" dirty="0">
                          <a:solidFill>
                            <a:schemeClr val="tx1"/>
                          </a:solidFill>
                          <a:effectLst/>
                        </a:rPr>
                        <a:t>UNIVERSISADE</a:t>
                      </a:r>
                      <a:r>
                        <a:rPr lang="en-US" sz="1100" kern="1200" baseline="0" dirty="0">
                          <a:effectLst/>
                        </a:rPr>
                        <a:t> | </a:t>
                      </a:r>
                      <a:r>
                        <a:rPr lang="en-US" sz="1100" kern="1200" dirty="0">
                          <a:effectLst/>
                        </a:rPr>
                        <a:t>2000 – 2003</a:t>
                      </a:r>
                      <a:endParaRPr lang="fr-FR" sz="1100" kern="1200" dirty="0">
                        <a:effectLst/>
                      </a:endParaRPr>
                    </a:p>
                    <a:p>
                      <a:pPr marL="0" algn="l" defTabSz="685800" rtl="0" eaLnBrk="1" latinLnBrk="0" hangingPunct="1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do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curso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instituição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diploma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obtido</a:t>
                      </a:r>
                      <a:r>
                        <a:rPr lang="fr-FR" sz="110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etc.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1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Cambria"/>
                        <a:cs typeface="Calibri"/>
                      </a:endParaRPr>
                    </a:p>
                  </a:txBody>
                  <a:tcP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B4A689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24" y="2692539"/>
            <a:ext cx="450873" cy="31911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6175" y="2692539"/>
            <a:ext cx="364232" cy="276882"/>
          </a:xfrm>
          <a:prstGeom prst="rect">
            <a:avLst/>
          </a:prstGeom>
        </p:spPr>
      </p:pic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125247"/>
              </p:ext>
            </p:extLst>
          </p:nvPr>
        </p:nvGraphicFramePr>
        <p:xfrm>
          <a:off x="285366" y="6005873"/>
          <a:ext cx="3196337" cy="23276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96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0839">
                <a:tc>
                  <a:txBody>
                    <a:bodyPr/>
                    <a:lstStyle/>
                    <a:p>
                      <a:pPr algn="r"/>
                      <a:r>
                        <a:rPr lang="fr-FR" sz="1800" b="0" dirty="0">
                          <a:solidFill>
                            <a:srgbClr val="BB915F"/>
                          </a:solidFill>
                        </a:rPr>
                        <a:t>HABILIDADES</a:t>
                      </a:r>
                      <a:endParaRPr lang="fr-FR" sz="1800" b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rgbClr val="4C2A1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GESTÃO</a:t>
                      </a:r>
                      <a:endParaRPr lang="fr-FR" sz="1100" kern="1200" dirty="0">
                        <a:solidFill>
                          <a:srgbClr val="4C2A1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solidFill>
                      <a:srgbClr val="F0EC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pt-PT" sz="1100" kern="1200" dirty="0">
                          <a:solidFill>
                            <a:srgbClr val="4C2A1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COMPATIBILIDADE</a:t>
                      </a:r>
                      <a:endParaRPr lang="fr-FR" sz="1100" kern="1200" dirty="0">
                        <a:solidFill>
                          <a:srgbClr val="4C2A1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0839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rgbClr val="4C2A1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MY SQL</a:t>
                      </a:r>
                    </a:p>
                  </a:txBody>
                  <a:tcPr anchor="ctr">
                    <a:solidFill>
                      <a:srgbClr val="F0EC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rgbClr val="4C2A1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HTML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2154">
                <a:tc>
                  <a:txBody>
                    <a:bodyPr/>
                    <a:lstStyle/>
                    <a:p>
                      <a:pPr algn="l"/>
                      <a:r>
                        <a:rPr lang="fr-FR" sz="1100" kern="1200" dirty="0">
                          <a:solidFill>
                            <a:srgbClr val="4C2A1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ADWORD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solidFill>
                      <a:srgbClr val="F0EC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6" name="Image 6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246" y="6058170"/>
            <a:ext cx="333281" cy="305910"/>
          </a:xfrm>
          <a:prstGeom prst="rect">
            <a:avLst/>
          </a:prstGeom>
        </p:spPr>
      </p:pic>
      <p:sp>
        <p:nvSpPr>
          <p:cNvPr id="67" name="Ellipse 66"/>
          <p:cNvSpPr/>
          <p:nvPr/>
        </p:nvSpPr>
        <p:spPr>
          <a:xfrm>
            <a:off x="2430623" y="7670048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/>
          <p:cNvSpPr/>
          <p:nvPr/>
        </p:nvSpPr>
        <p:spPr>
          <a:xfrm>
            <a:off x="2602970" y="7670048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2775317" y="7670048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/>
          <p:cNvSpPr/>
          <p:nvPr/>
        </p:nvSpPr>
        <p:spPr>
          <a:xfrm>
            <a:off x="2947664" y="7670048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3120011" y="7670048"/>
            <a:ext cx="172347" cy="172347"/>
          </a:xfrm>
          <a:prstGeom prst="ellipse">
            <a:avLst/>
          </a:prstGeom>
          <a:solidFill>
            <a:schemeClr val="bg1"/>
          </a:solidFill>
          <a:ln>
            <a:solidFill>
              <a:srgbClr val="B4A68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2430623" y="8058310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2602970" y="8058310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2775317" y="8058310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/>
          <p:nvPr/>
        </p:nvSpPr>
        <p:spPr>
          <a:xfrm>
            <a:off x="2947664" y="8058310"/>
            <a:ext cx="172347" cy="172347"/>
          </a:xfrm>
          <a:prstGeom prst="ellipse">
            <a:avLst/>
          </a:prstGeom>
          <a:solidFill>
            <a:srgbClr val="FFFFFF"/>
          </a:solidFill>
          <a:ln>
            <a:solidFill>
              <a:srgbClr val="B4A68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/>
          <p:nvPr/>
        </p:nvSpPr>
        <p:spPr>
          <a:xfrm>
            <a:off x="3120011" y="8058310"/>
            <a:ext cx="172347" cy="172347"/>
          </a:xfrm>
          <a:prstGeom prst="ellipse">
            <a:avLst/>
          </a:prstGeom>
          <a:solidFill>
            <a:schemeClr val="bg1"/>
          </a:solidFill>
          <a:ln>
            <a:solidFill>
              <a:srgbClr val="B4A68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/>
          <p:nvPr/>
        </p:nvSpPr>
        <p:spPr>
          <a:xfrm>
            <a:off x="2430623" y="7305366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Ellipse 77"/>
          <p:cNvSpPr/>
          <p:nvPr/>
        </p:nvSpPr>
        <p:spPr>
          <a:xfrm>
            <a:off x="2602970" y="7305366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Ellipse 78"/>
          <p:cNvSpPr/>
          <p:nvPr/>
        </p:nvSpPr>
        <p:spPr>
          <a:xfrm>
            <a:off x="2775317" y="7305366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/>
          <p:nvPr/>
        </p:nvSpPr>
        <p:spPr>
          <a:xfrm>
            <a:off x="2947664" y="7305366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/>
          <p:nvPr/>
        </p:nvSpPr>
        <p:spPr>
          <a:xfrm>
            <a:off x="3120011" y="7305366"/>
            <a:ext cx="172347" cy="172347"/>
          </a:xfrm>
          <a:prstGeom prst="ellipse">
            <a:avLst/>
          </a:prstGeom>
          <a:solidFill>
            <a:schemeClr val="bg1"/>
          </a:solidFill>
          <a:ln>
            <a:solidFill>
              <a:srgbClr val="B4A68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Ellipse 81"/>
          <p:cNvSpPr/>
          <p:nvPr/>
        </p:nvSpPr>
        <p:spPr>
          <a:xfrm>
            <a:off x="2430623" y="6906215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Ellipse 82"/>
          <p:cNvSpPr/>
          <p:nvPr/>
        </p:nvSpPr>
        <p:spPr>
          <a:xfrm>
            <a:off x="2602970" y="6906215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Ellipse 83"/>
          <p:cNvSpPr/>
          <p:nvPr/>
        </p:nvSpPr>
        <p:spPr>
          <a:xfrm>
            <a:off x="2775317" y="6906215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Ellipse 84"/>
          <p:cNvSpPr/>
          <p:nvPr/>
        </p:nvSpPr>
        <p:spPr>
          <a:xfrm>
            <a:off x="2947664" y="6906215"/>
            <a:ext cx="172347" cy="172347"/>
          </a:xfrm>
          <a:prstGeom prst="ellipse">
            <a:avLst/>
          </a:prstGeom>
          <a:solidFill>
            <a:srgbClr val="FFFFFF"/>
          </a:solidFill>
          <a:ln>
            <a:solidFill>
              <a:srgbClr val="B4A68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85"/>
          <p:cNvSpPr/>
          <p:nvPr/>
        </p:nvSpPr>
        <p:spPr>
          <a:xfrm>
            <a:off x="3120011" y="6906215"/>
            <a:ext cx="172347" cy="172347"/>
          </a:xfrm>
          <a:prstGeom prst="ellipse">
            <a:avLst/>
          </a:prstGeom>
          <a:solidFill>
            <a:schemeClr val="bg1"/>
          </a:solidFill>
          <a:ln>
            <a:solidFill>
              <a:srgbClr val="B4A68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86"/>
          <p:cNvSpPr/>
          <p:nvPr/>
        </p:nvSpPr>
        <p:spPr>
          <a:xfrm>
            <a:off x="2430623" y="6525569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Ellipse 87"/>
          <p:cNvSpPr/>
          <p:nvPr/>
        </p:nvSpPr>
        <p:spPr>
          <a:xfrm>
            <a:off x="2602970" y="6525569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Ellipse 88"/>
          <p:cNvSpPr/>
          <p:nvPr/>
        </p:nvSpPr>
        <p:spPr>
          <a:xfrm>
            <a:off x="2775317" y="6525569"/>
            <a:ext cx="172347" cy="172347"/>
          </a:xfrm>
          <a:prstGeom prst="ellipse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Ellipse 89"/>
          <p:cNvSpPr/>
          <p:nvPr/>
        </p:nvSpPr>
        <p:spPr>
          <a:xfrm>
            <a:off x="2947664" y="6525569"/>
            <a:ext cx="172347" cy="172347"/>
          </a:xfrm>
          <a:prstGeom prst="ellipse">
            <a:avLst/>
          </a:prstGeom>
          <a:solidFill>
            <a:srgbClr val="FFFFFF"/>
          </a:solidFill>
          <a:ln>
            <a:solidFill>
              <a:srgbClr val="B4A68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Ellipse 90"/>
          <p:cNvSpPr/>
          <p:nvPr/>
        </p:nvSpPr>
        <p:spPr>
          <a:xfrm>
            <a:off x="3120011" y="6525569"/>
            <a:ext cx="172347" cy="172347"/>
          </a:xfrm>
          <a:prstGeom prst="ellipse">
            <a:avLst/>
          </a:prstGeom>
          <a:solidFill>
            <a:schemeClr val="bg1"/>
          </a:solidFill>
          <a:ln>
            <a:solidFill>
              <a:srgbClr val="B4A68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2" name="Tableau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810288"/>
              </p:ext>
            </p:extLst>
          </p:nvPr>
        </p:nvGraphicFramePr>
        <p:xfrm>
          <a:off x="3639684" y="8167404"/>
          <a:ext cx="3750723" cy="15703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50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13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dirty="0">
                          <a:solidFill>
                            <a:srgbClr val="BB915F"/>
                          </a:solidFill>
                        </a:rPr>
                        <a:t>CONTATOS</a:t>
                      </a:r>
                      <a:endParaRPr lang="fr-FR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EMAIL : JONATHAN@MAIL.COM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TEL  : 010 000 000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SITEWEB : HTTP://SITE.COM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r>
                        <a:rPr lang="fr-FR" sz="1100" dirty="0"/>
                        <a:t>END :</a:t>
                      </a:r>
                      <a:r>
                        <a:rPr lang="fr-FR" sz="1100" baseline="0" dirty="0"/>
                        <a:t> 12 LOREM IPSUM DOLOR</a:t>
                      </a:r>
                      <a:endParaRPr lang="fr-FR" sz="11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3" name="Rectangle 92"/>
          <p:cNvSpPr/>
          <p:nvPr/>
        </p:nvSpPr>
        <p:spPr>
          <a:xfrm>
            <a:off x="229924" y="10351632"/>
            <a:ext cx="7160483" cy="262768"/>
          </a:xfrm>
          <a:prstGeom prst="rect">
            <a:avLst/>
          </a:prstGeom>
          <a:solidFill>
            <a:srgbClr val="B4A68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5" name="Tableau 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458030"/>
              </p:ext>
            </p:extLst>
          </p:nvPr>
        </p:nvGraphicFramePr>
        <p:xfrm>
          <a:off x="3639684" y="7005989"/>
          <a:ext cx="3750723" cy="96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50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113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kern="1200" dirty="0">
                          <a:solidFill>
                            <a:srgbClr val="BB915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PASSATEMPO</a:t>
                      </a:r>
                      <a:endParaRPr lang="fr-FR" sz="18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136">
                <a:tc>
                  <a:txBody>
                    <a:bodyPr/>
                    <a:lstStyle/>
                    <a:p>
                      <a:pPr algn="r"/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Lorem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ipsum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dolor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amet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,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consectetur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adipiscing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elit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Quisque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eu mollis ex. In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ac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nulla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vel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nibh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lacinia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faucibus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a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vel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elit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.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Aliquam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pulvinar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fringilla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vulputate</a:t>
                      </a:r>
                      <a:r>
                        <a:rPr lang="fr-FR" sz="11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.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6" name="Image 95"/>
          <p:cNvPicPr>
            <a:picLocks noChangeAspect="1"/>
          </p:cNvPicPr>
          <p:nvPr/>
        </p:nvPicPr>
        <p:blipFill rotWithShape="1">
          <a:blip r:embed="rId6"/>
          <a:srcRect t="9531" b="10967"/>
          <a:stretch/>
        </p:blipFill>
        <p:spPr>
          <a:xfrm>
            <a:off x="6995782" y="7048082"/>
            <a:ext cx="394625" cy="297139"/>
          </a:xfrm>
          <a:prstGeom prst="rect">
            <a:avLst/>
          </a:prstGeom>
        </p:spPr>
      </p:pic>
      <p:pic>
        <p:nvPicPr>
          <p:cNvPr id="97" name="Image 96"/>
          <p:cNvPicPr>
            <a:picLocks noChangeAspect="1"/>
          </p:cNvPicPr>
          <p:nvPr/>
        </p:nvPicPr>
        <p:blipFill rotWithShape="1">
          <a:blip r:embed="rId7"/>
          <a:srcRect l="6362" t="8983" r="7288" b="7950"/>
          <a:stretch/>
        </p:blipFill>
        <p:spPr>
          <a:xfrm>
            <a:off x="7028698" y="8218193"/>
            <a:ext cx="343830" cy="275068"/>
          </a:xfrm>
          <a:prstGeom prst="rect">
            <a:avLst/>
          </a:prstGeom>
        </p:spPr>
      </p:pic>
      <p:graphicFrame>
        <p:nvGraphicFramePr>
          <p:cNvPr id="100" name="Tableau 9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359996"/>
              </p:ext>
            </p:extLst>
          </p:nvPr>
        </p:nvGraphicFramePr>
        <p:xfrm>
          <a:off x="272334" y="8616537"/>
          <a:ext cx="3209369" cy="16724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093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7561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800" b="0" kern="1200" dirty="0">
                          <a:solidFill>
                            <a:srgbClr val="BB915F"/>
                          </a:solidFill>
                          <a:latin typeface="+mn-lt"/>
                          <a:ea typeface="+mn-ea"/>
                          <a:cs typeface="+mn-cs"/>
                        </a:rPr>
                        <a:t>LÍNGUA</a:t>
                      </a:r>
                      <a:endParaRPr lang="fr-FR" sz="1800" b="0" kern="1200" dirty="0">
                        <a:solidFill>
                          <a:srgbClr val="BB915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2684"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/>
                    </a:p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dirty="0"/>
                        <a:t>LÍNGUA NATIVA</a:t>
                      </a:r>
                      <a:endParaRPr lang="fr-FR" sz="1100" baseline="0" dirty="0"/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/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dirty="0"/>
                        <a:t>NATIVA</a:t>
                      </a:r>
                      <a:endParaRPr lang="fr-FR" sz="1100" dirty="0"/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/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100" dirty="0"/>
                        <a:t>NATIVA</a:t>
                      </a:r>
                      <a:endParaRPr lang="fr-FR" sz="1100" dirty="0"/>
                    </a:p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4A689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1" name="Image 100"/>
          <p:cNvPicPr>
            <a:picLocks noChangeAspect="1"/>
          </p:cNvPicPr>
          <p:nvPr/>
        </p:nvPicPr>
        <p:blipFill rotWithShape="1">
          <a:blip r:embed="rId8"/>
          <a:srcRect/>
          <a:stretch/>
        </p:blipFill>
        <p:spPr>
          <a:xfrm>
            <a:off x="289266" y="8639118"/>
            <a:ext cx="377117" cy="333965"/>
          </a:xfrm>
          <a:prstGeom prst="rect">
            <a:avLst/>
          </a:prstGeom>
        </p:spPr>
      </p:pic>
      <p:pic>
        <p:nvPicPr>
          <p:cNvPr id="102" name="Image 10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366" y="9103124"/>
            <a:ext cx="504952" cy="336023"/>
          </a:xfrm>
          <a:prstGeom prst="rect">
            <a:avLst/>
          </a:prstGeom>
        </p:spPr>
      </p:pic>
      <p:pic>
        <p:nvPicPr>
          <p:cNvPr id="103" name="Image 10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9266" y="9498242"/>
            <a:ext cx="501052" cy="336023"/>
          </a:xfrm>
          <a:prstGeom prst="rect">
            <a:avLst/>
          </a:prstGeom>
        </p:spPr>
      </p:pic>
      <p:pic>
        <p:nvPicPr>
          <p:cNvPr id="105" name="Image 10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3993" y="9910759"/>
            <a:ext cx="496325" cy="33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15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82838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445</Words>
  <Application>Microsoft Macintosh PowerPoint</Application>
  <PresentationFormat>Personnalisé</PresentationFormat>
  <Paragraphs>68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69</dc:title>
  <dc:subject/>
  <dc:creator>www.exemplodecv.com</dc:creator>
  <cp:keywords/>
  <dc:description/>
  <cp:lastModifiedBy>Axel Maille</cp:lastModifiedBy>
  <cp:revision>39</cp:revision>
  <dcterms:created xsi:type="dcterms:W3CDTF">2014-11-28T19:58:45Z</dcterms:created>
  <dcterms:modified xsi:type="dcterms:W3CDTF">2020-12-28T13:05:58Z</dcterms:modified>
  <cp:category/>
</cp:coreProperties>
</file>