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CA13DA9-A5FC-0546-ADDA-9A46B898F864}"/>
    <pc:docChg chg="modSld">
      <pc:chgData name="Axel Maille" userId="065ad68c099279a8" providerId="LiveId" clId="{1CA13DA9-A5FC-0546-ADDA-9A46B898F864}" dt="2020-07-21T09:47:35.424" v="17" actId="20577"/>
      <pc:docMkLst>
        <pc:docMk/>
      </pc:docMkLst>
      <pc:sldChg chg="modSp mod">
        <pc:chgData name="Axel Maille" userId="065ad68c099279a8" providerId="LiveId" clId="{1CA13DA9-A5FC-0546-ADDA-9A46B898F864}" dt="2020-07-21T09:47:35.424" v="17" actId="20577"/>
        <pc:sldMkLst>
          <pc:docMk/>
          <pc:sldMk cId="1133124508" sldId="256"/>
        </pc:sldMkLst>
        <pc:spChg chg="mod">
          <ac:chgData name="Axel Maille" userId="065ad68c099279a8" providerId="LiveId" clId="{1CA13DA9-A5FC-0546-ADDA-9A46B898F864}" dt="2020-07-21T09:47:26.334" v="10" actId="20577"/>
          <ac:spMkLst>
            <pc:docMk/>
            <pc:sldMk cId="1133124508" sldId="256"/>
            <ac:spMk id="6" creationId="{00000000-0000-0000-0000-000000000000}"/>
          </ac:spMkLst>
        </pc:spChg>
        <pc:graphicFrameChg chg="modGraphic">
          <ac:chgData name="Axel Maille" userId="065ad68c099279a8" providerId="LiveId" clId="{1CA13DA9-A5FC-0546-ADDA-9A46B898F864}" dt="2020-07-21T09:47:35.424" v="17" actId="20577"/>
          <ac:graphicFrameMkLst>
            <pc:docMk/>
            <pc:sldMk cId="1133124508" sldId="256"/>
            <ac:graphicFrameMk id="14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45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859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914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41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27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696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880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5031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10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20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F4784-41C7-514E-8156-34ED14BF35B9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0BE14-FECB-D348-A941-34D3711FCF7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82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62850" cy="1681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503902" y="508160"/>
            <a:ext cx="28570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Email : nome.sobrenome@mail.com  </a:t>
            </a:r>
          </a:p>
          <a:p>
            <a:r>
              <a:rPr lang="pt-BR" sz="1200" dirty="0" err="1"/>
              <a:t>Tel</a:t>
            </a:r>
            <a:r>
              <a:rPr lang="pt-BR" sz="1200" dirty="0"/>
              <a:t> : (01) 0203-0405 </a:t>
            </a:r>
          </a:p>
          <a:p>
            <a:r>
              <a:rPr lang="pt-BR" sz="1200" dirty="0" err="1"/>
              <a:t>Cel</a:t>
            </a:r>
            <a:r>
              <a:rPr lang="pt-BR" sz="1200" dirty="0"/>
              <a:t> : (06) 00102-0304  </a:t>
            </a:r>
          </a:p>
          <a:p>
            <a:r>
              <a:rPr lang="pt-BR" sz="1200" dirty="0" err="1"/>
              <a:t>End</a:t>
            </a:r>
            <a:r>
              <a:rPr lang="pt-BR" sz="1200" dirty="0"/>
              <a:t>: Rua/Avenida ... São Paulo – SP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21670" y="277224"/>
            <a:ext cx="25364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Tiago</a:t>
            </a:r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SANTOS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1670" y="910730"/>
            <a:ext cx="1999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Cargo pretendido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386306" y="384946"/>
            <a:ext cx="0" cy="1037854"/>
          </a:xfrm>
          <a:prstGeom prst="line">
            <a:avLst/>
          </a:prstGeom>
          <a:ln w="952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076549"/>
              </p:ext>
            </p:extLst>
          </p:nvPr>
        </p:nvGraphicFramePr>
        <p:xfrm>
          <a:off x="321670" y="2005642"/>
          <a:ext cx="3992605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Experiência Profissional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  <a:br>
                        <a:rPr lang="fr-FR" sz="1200" b="0" i="0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</a:b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DA EMPRESA </a:t>
                      </a:r>
                      <a:r>
                        <a:rPr lang="en-US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pt-BR" sz="1200" b="0" i="0" kern="1200" dirty="0">
                          <a:solidFill>
                            <a:srgbClr val="7F7F7F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Cargo ocupado</a:t>
                      </a:r>
                      <a:endParaRPr lang="fr-FR" sz="1200" b="0" i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Descrever as atividades exercidas no cargo, listando suas atribuições e resultados obtidos, de preferência quantificando-os.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361231"/>
              </p:ext>
            </p:extLst>
          </p:nvPr>
        </p:nvGraphicFramePr>
        <p:xfrm>
          <a:off x="4503902" y="2005642"/>
          <a:ext cx="2749783" cy="3935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2000" b="0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cs typeface="Calibri"/>
                        </a:rPr>
                        <a:t>Educação e formação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9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pPr algn="l"/>
                      <a:endParaRPr lang="pt-BR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CURSO| 2000 – 2003</a:t>
                      </a:r>
                      <a:b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</a:b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pt-BR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Descrever as características do curso: instituição, diploma obtido, etc.</a:t>
                      </a:r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endParaRPr lang="pt-BR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algn="l"/>
                      <a:endParaRPr lang="fr-FR" sz="1200" b="0" i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656299"/>
              </p:ext>
            </p:extLst>
          </p:nvPr>
        </p:nvGraphicFramePr>
        <p:xfrm>
          <a:off x="377825" y="7561952"/>
          <a:ext cx="6807216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5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272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Habilidades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INFORMÁTICA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informática adequadas ao cargo pretendido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LINGUAS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idiomas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Inglês: leitura, escrita, conversação – TOEIC 800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Alemão: nível profissional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Espanhol: língua materna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pt-BR" sz="12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Listar suas habilidades em gestão e liderança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12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91764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469</Words>
  <Application>Microsoft Macintosh PowerPoint</Application>
  <PresentationFormat>Personnalisé</PresentationFormat>
  <Paragraphs>69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7</dc:title>
  <dc:subject/>
  <dc:creator>https://www.exemplodecv.com</dc:creator>
  <cp:keywords/>
  <dc:description/>
  <cp:lastModifiedBy>Axel Maille</cp:lastModifiedBy>
  <cp:revision>6</cp:revision>
  <dcterms:created xsi:type="dcterms:W3CDTF">2015-06-26T10:19:40Z</dcterms:created>
  <dcterms:modified xsi:type="dcterms:W3CDTF">2020-12-28T11:43:44Z</dcterms:modified>
  <cp:category/>
</cp:coreProperties>
</file>