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CFCFCF"/>
    <a:srgbClr val="F38337"/>
    <a:srgbClr val="6C6C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F503E-50DE-9C42-8DD3-DAF899CD5B3E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3B6-63EF-A048-B8AC-85B3EB618C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0940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F503E-50DE-9C42-8DD3-DAF899CD5B3E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3B6-63EF-A048-B8AC-85B3EB618C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496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F503E-50DE-9C42-8DD3-DAF899CD5B3E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3B6-63EF-A048-B8AC-85B3EB618C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9938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F503E-50DE-9C42-8DD3-DAF899CD5B3E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3B6-63EF-A048-B8AC-85B3EB618C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5741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F503E-50DE-9C42-8DD3-DAF899CD5B3E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3B6-63EF-A048-B8AC-85B3EB618C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7897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F503E-50DE-9C42-8DD3-DAF899CD5B3E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3B6-63EF-A048-B8AC-85B3EB618C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501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F503E-50DE-9C42-8DD3-DAF899CD5B3E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3B6-63EF-A048-B8AC-85B3EB618C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2767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F503E-50DE-9C42-8DD3-DAF899CD5B3E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3B6-63EF-A048-B8AC-85B3EB618C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222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F503E-50DE-9C42-8DD3-DAF899CD5B3E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3B6-63EF-A048-B8AC-85B3EB618C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8200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F503E-50DE-9C42-8DD3-DAF899CD5B3E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3B6-63EF-A048-B8AC-85B3EB618C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7293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F503E-50DE-9C42-8DD3-DAF899CD5B3E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003B6-63EF-A048-B8AC-85B3EB618C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3152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F503E-50DE-9C42-8DD3-DAF899CD5B3E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2003B6-63EF-A048-B8AC-85B3EB618C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3606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7562850" cy="591228"/>
          </a:xfrm>
          <a:prstGeom prst="rect">
            <a:avLst/>
          </a:prstGeom>
          <a:solidFill>
            <a:srgbClr val="6C6C6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777361" cy="591228"/>
          </a:xfrm>
          <a:prstGeom prst="rect">
            <a:avLst/>
          </a:prstGeom>
          <a:solidFill>
            <a:srgbClr val="F3833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990737" y="23934"/>
            <a:ext cx="23548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800" dirty="0">
                <a:solidFill>
                  <a:schemeClr val="bg1"/>
                </a:solidFill>
              </a:rPr>
              <a:t>Alicia Martinez</a:t>
            </a:r>
            <a:endParaRPr lang="fr-FR" sz="2800" dirty="0">
              <a:solidFill>
                <a:schemeClr val="bg1"/>
              </a:solidFill>
            </a:endParaRP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3459805" y="82550"/>
            <a:ext cx="379310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1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alibri"/>
                <a:ea typeface="ÇlÇr ñæí©" charset="0"/>
                <a:cs typeface="Calibri"/>
              </a:rPr>
              <a:t>Cargo</a:t>
            </a:r>
          </a:p>
        </p:txBody>
      </p:sp>
      <p:sp>
        <p:nvSpPr>
          <p:cNvPr id="8" name="Rectangle 7"/>
          <p:cNvSpPr/>
          <p:nvPr/>
        </p:nvSpPr>
        <p:spPr>
          <a:xfrm>
            <a:off x="4699601" y="602178"/>
            <a:ext cx="165307" cy="100974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0" y="9218780"/>
            <a:ext cx="7562850" cy="1480808"/>
          </a:xfrm>
          <a:prstGeom prst="rect">
            <a:avLst/>
          </a:prstGeom>
          <a:solidFill>
            <a:srgbClr val="6C6C6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722113" y="9218781"/>
            <a:ext cx="449657" cy="1469858"/>
          </a:xfrm>
          <a:prstGeom prst="rect">
            <a:avLst/>
          </a:prstGeom>
          <a:solidFill>
            <a:srgbClr val="F3833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1770" y="9321044"/>
            <a:ext cx="1887612" cy="1252486"/>
          </a:xfrm>
          <a:prstGeom prst="rect">
            <a:avLst/>
          </a:prstGeom>
        </p:spPr>
      </p:pic>
      <p:graphicFrame>
        <p:nvGraphicFramePr>
          <p:cNvPr id="60" name="Tableau 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7295108"/>
              </p:ext>
            </p:extLst>
          </p:nvPr>
        </p:nvGraphicFramePr>
        <p:xfrm>
          <a:off x="4348480" y="9403330"/>
          <a:ext cx="3041927" cy="12045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19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1136"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EMAIL : MAIL@MAIL.COM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1136"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TEL : 001 3434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1136"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SITEWEB : HTTP://SITE.COM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1136"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END :</a:t>
                      </a:r>
                      <a:r>
                        <a:rPr lang="fr-FR" sz="1100" baseline="0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 12 LOREM IPSUM DOLOR SIT</a:t>
                      </a:r>
                      <a:endParaRPr lang="fr-FR" sz="1100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61" name="Image 60" descr="phone-white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97294" y="9757609"/>
            <a:ext cx="8128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" name="Image 61" descr="web-white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97294" y="10104620"/>
            <a:ext cx="101600" cy="10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" name="Image 62" descr="mail-white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90260" y="10411215"/>
            <a:ext cx="111760" cy="71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" name="ZoneTexte 57"/>
          <p:cNvSpPr txBox="1"/>
          <p:nvPr/>
        </p:nvSpPr>
        <p:spPr>
          <a:xfrm>
            <a:off x="5030215" y="1151716"/>
            <a:ext cx="2360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/>
              <a:t>Nome da empresa</a:t>
            </a:r>
          </a:p>
          <a:p>
            <a:r>
              <a:rPr lang="pt-PT" sz="1200" dirty="0"/>
              <a:t>Nome do recrutador</a:t>
            </a:r>
          </a:p>
          <a:p>
            <a:r>
              <a:rPr lang="pt-PT" sz="1200" dirty="0"/>
              <a:t>Cargo do recrutador</a:t>
            </a:r>
          </a:p>
          <a:p>
            <a:r>
              <a:rPr lang="pt-PT" sz="1200" dirty="0"/>
              <a:t>Endereço da companhia</a:t>
            </a:r>
          </a:p>
          <a:p>
            <a:pPr algn="just"/>
            <a:endParaRPr lang="fr-FR" sz="1200" dirty="0">
              <a:solidFill>
                <a:srgbClr val="3C9CDB"/>
              </a:solidFill>
            </a:endParaRPr>
          </a:p>
          <a:p>
            <a:pPr algn="just"/>
            <a:r>
              <a:rPr lang="fr-FR" sz="1200" dirty="0">
                <a:solidFill>
                  <a:srgbClr val="3C9CDB"/>
                </a:solidFill>
              </a:rPr>
              <a:t>01/01/2020</a:t>
            </a:r>
          </a:p>
        </p:txBody>
      </p:sp>
      <p:sp>
        <p:nvSpPr>
          <p:cNvPr id="64" name="ZoneTexte 63"/>
          <p:cNvSpPr txBox="1"/>
          <p:nvPr/>
        </p:nvSpPr>
        <p:spPr>
          <a:xfrm>
            <a:off x="241855" y="3223088"/>
            <a:ext cx="4281106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consectetur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adipiscing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elit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Donec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viverra</a:t>
            </a:r>
            <a:r>
              <a:rPr lang="fr-FR" sz="1400" dirty="0">
                <a:solidFill>
                  <a:srgbClr val="7F7F7F"/>
                </a:solidFill>
              </a:rPr>
              <a:t>, massa eu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vehicula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odio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malesuada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suscipit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nec bibendum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Morbi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rhoncus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dictum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sem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libero id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cursus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. Sed ut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id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velit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urna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erat </a:t>
            </a:r>
            <a:r>
              <a:rPr lang="fr-FR" sz="1400" dirty="0" err="1">
                <a:solidFill>
                  <a:srgbClr val="7F7F7F"/>
                </a:solidFill>
              </a:rPr>
              <a:t>volutpat</a:t>
            </a:r>
            <a:r>
              <a:rPr lang="fr-FR" sz="1400" dirty="0">
                <a:solidFill>
                  <a:srgbClr val="7F7F7F"/>
                </a:solidFill>
              </a:rPr>
              <a:t>. Duis id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purus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pulvinar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lobortis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Etiam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 erat. Ut </a:t>
            </a:r>
            <a:r>
              <a:rPr lang="fr-FR" sz="1400" dirty="0" err="1">
                <a:solidFill>
                  <a:srgbClr val="7F7F7F"/>
                </a:solidFill>
              </a:rPr>
              <a:t>venenatis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vestibulum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convallis</a:t>
            </a:r>
            <a:r>
              <a:rPr lang="fr-FR" sz="1400" dirty="0">
                <a:solidFill>
                  <a:srgbClr val="7F7F7F"/>
                </a:solidFill>
              </a:rPr>
              <a:t>, est </a:t>
            </a:r>
            <a:r>
              <a:rPr lang="fr-FR" sz="1400" dirty="0" err="1">
                <a:solidFill>
                  <a:srgbClr val="7F7F7F"/>
                </a:solidFill>
              </a:rPr>
              <a:t>leo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elementum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eros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Maecenas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eu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Aenean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tempus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Quisque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tempor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 nec, </a:t>
            </a:r>
            <a:r>
              <a:rPr lang="fr-FR" sz="1400" dirty="0" err="1">
                <a:solidFill>
                  <a:srgbClr val="7F7F7F"/>
                </a:solidFill>
              </a:rPr>
              <a:t>iaculis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tellus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vulputate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. Duis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ex, </a:t>
            </a:r>
            <a:r>
              <a:rPr lang="fr-FR" sz="1400" dirty="0" err="1">
                <a:solidFill>
                  <a:srgbClr val="7F7F7F"/>
                </a:solidFill>
              </a:rPr>
              <a:t>consequat</a:t>
            </a:r>
            <a:r>
              <a:rPr lang="fr-FR" sz="1400" dirty="0">
                <a:solidFill>
                  <a:srgbClr val="7F7F7F"/>
                </a:solidFill>
              </a:rPr>
              <a:t> at ex nec,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quam</a:t>
            </a:r>
            <a:r>
              <a:rPr lang="fr-FR" sz="1400" dirty="0">
                <a:solidFill>
                  <a:srgbClr val="7F7F7F"/>
                </a:solidFill>
              </a:rPr>
              <a:t> massa, </a:t>
            </a:r>
            <a:r>
              <a:rPr lang="fr-FR" sz="1400" dirty="0" err="1">
                <a:solidFill>
                  <a:srgbClr val="7F7F7F"/>
                </a:solidFill>
              </a:rPr>
              <a:t>pellentesque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nisi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dignissim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turpis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ultricies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rutrum</a:t>
            </a:r>
            <a:r>
              <a:rPr lang="fr-FR" sz="1400" dirty="0">
                <a:solidFill>
                  <a:srgbClr val="7F7F7F"/>
                </a:solidFill>
              </a:rPr>
              <a:t> semper.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</p:txBody>
      </p:sp>
      <p:pic>
        <p:nvPicPr>
          <p:cNvPr id="65" name="Image 64" descr="signature_scan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8160" y="7763668"/>
            <a:ext cx="1574801" cy="1049867"/>
          </a:xfrm>
          <a:prstGeom prst="rect">
            <a:avLst/>
          </a:prstGeom>
        </p:spPr>
      </p:pic>
      <p:sp>
        <p:nvSpPr>
          <p:cNvPr id="66" name="ZoneTexte 65"/>
          <p:cNvSpPr txBox="1"/>
          <p:nvPr/>
        </p:nvSpPr>
        <p:spPr>
          <a:xfrm>
            <a:off x="241855" y="2580236"/>
            <a:ext cx="35074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>
                <a:solidFill>
                  <a:srgbClr val="000000"/>
                </a:solidFill>
                <a:latin typeface="Calibri"/>
                <a:cs typeface="Calibri"/>
              </a:rPr>
              <a:t>Objeto</a:t>
            </a:r>
            <a:r>
              <a:rPr lang="fr-FR" sz="1400" dirty="0">
                <a:solidFill>
                  <a:srgbClr val="000000"/>
                </a:solidFill>
                <a:latin typeface="Calibri"/>
                <a:cs typeface="Calibri"/>
              </a:rPr>
              <a:t> : </a:t>
            </a:r>
            <a:r>
              <a:rPr lang="fr-FR" sz="1400" dirty="0" err="1">
                <a:solidFill>
                  <a:srgbClr val="000000"/>
                </a:solidFill>
                <a:latin typeface="Calibri"/>
                <a:cs typeface="Calibri"/>
              </a:rPr>
              <a:t>xxxx</a:t>
            </a:r>
            <a:endParaRPr lang="fr-FR" sz="14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66268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655286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402</Words>
  <Application>Microsoft Macintosh PowerPoint</Application>
  <PresentationFormat>Personnalisé</PresentationFormat>
  <Paragraphs>47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axel maille</dc:creator>
  <cp:lastModifiedBy>Axel Maille</cp:lastModifiedBy>
  <cp:revision>30</cp:revision>
  <dcterms:created xsi:type="dcterms:W3CDTF">2014-11-28T20:45:32Z</dcterms:created>
  <dcterms:modified xsi:type="dcterms:W3CDTF">2020-12-28T13:06:07Z</dcterms:modified>
</cp:coreProperties>
</file>