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C4E90"/>
    <a:srgbClr val="5F4B78"/>
    <a:srgbClr val="4C3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4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2960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41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426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9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29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3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38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20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273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59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13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588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005416" y="2627720"/>
            <a:ext cx="2330846" cy="45529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339409"/>
            <a:ext cx="7562850" cy="153281"/>
          </a:xfrm>
          <a:prstGeom prst="rect">
            <a:avLst/>
          </a:prstGeom>
          <a:solidFill>
            <a:srgbClr val="4C36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18234" y="156506"/>
            <a:ext cx="279313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4C3666"/>
                </a:solidFill>
              </a:rPr>
              <a:t>Jean MARTINEZ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18234" y="758381"/>
            <a:ext cx="801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Cargo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62770" y="1180388"/>
            <a:ext cx="4138628" cy="854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solidFill>
                  <a:srgbClr val="000000"/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448814" y="811056"/>
            <a:ext cx="101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4C3666"/>
                </a:solidFill>
              </a:rPr>
              <a:t>Contatos</a:t>
            </a:r>
            <a:endParaRPr lang="fr-FR" dirty="0">
              <a:solidFill>
                <a:srgbClr val="4C3666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H="1">
            <a:off x="4981682" y="1180388"/>
            <a:ext cx="2382767" cy="0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984611" y="1302891"/>
            <a:ext cx="1351652" cy="1066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 </a:t>
            </a: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Lorem</a:t>
            </a: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01000 Porto</a:t>
            </a:r>
          </a:p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(01) 123 4545</a:t>
            </a:r>
          </a:p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(01) 123 4545</a:t>
            </a:r>
          </a:p>
          <a:p>
            <a:pPr algn="r">
              <a:spcAft>
                <a:spcPts val="400"/>
              </a:spcAft>
            </a:pP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mail@mail.com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4" name="Image 13" descr="Capture d’écran 2013-06-05 à 17.35.00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005416" y="1302891"/>
            <a:ext cx="270510" cy="273050"/>
          </a:xfrm>
          <a:prstGeom prst="rect">
            <a:avLst/>
          </a:prstGeom>
        </p:spPr>
      </p:pic>
      <p:pic>
        <p:nvPicPr>
          <p:cNvPr id="15" name="Image 14" descr="Capture d’écran 2013-06-05 à 17.35.2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005416" y="1575941"/>
            <a:ext cx="270510" cy="264160"/>
          </a:xfrm>
          <a:prstGeom prst="rect">
            <a:avLst/>
          </a:prstGeom>
        </p:spPr>
      </p:pic>
      <p:pic>
        <p:nvPicPr>
          <p:cNvPr id="16" name="Image 15" descr="Capture d’écran 2013-06-05 à 17.35.33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005416" y="1840101"/>
            <a:ext cx="271780" cy="262255"/>
          </a:xfrm>
          <a:prstGeom prst="rect">
            <a:avLst/>
          </a:prstGeom>
        </p:spPr>
      </p:pic>
      <p:pic>
        <p:nvPicPr>
          <p:cNvPr id="17" name="Image 16" descr="Capture d’écran 2013-06-05 à 17.35.11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5005416" y="2102356"/>
            <a:ext cx="295275" cy="267335"/>
          </a:xfrm>
          <a:prstGeom prst="rect">
            <a:avLst/>
          </a:prstGeom>
        </p:spPr>
      </p:pic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185289"/>
              </p:ext>
            </p:extLst>
          </p:nvPr>
        </p:nvGraphicFramePr>
        <p:xfrm>
          <a:off x="346075" y="3116263"/>
          <a:ext cx="4200525" cy="4038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1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9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5F4B78"/>
                          </a:solidFill>
                        </a:rPr>
                        <a:t>2014</a:t>
                      </a:r>
                      <a:r>
                        <a:rPr lang="fr-FR" sz="1100" baseline="0" dirty="0">
                          <a:solidFill>
                            <a:srgbClr val="5F4B78"/>
                          </a:solidFill>
                        </a:rPr>
                        <a:t> - 2010</a:t>
                      </a:r>
                      <a:endParaRPr lang="fr-FR" sz="1100" dirty="0">
                        <a:solidFill>
                          <a:srgbClr val="5F4B78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Empresa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100" i="1" dirty="0">
                          <a:solidFill>
                            <a:srgbClr val="4C3666"/>
                          </a:solidFill>
                        </a:rPr>
                        <a:t>Cargo</a:t>
                      </a: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5F4B78"/>
                          </a:solidFill>
                        </a:rPr>
                        <a:t>2014</a:t>
                      </a:r>
                      <a:r>
                        <a:rPr lang="fr-FR" sz="1100" baseline="0" dirty="0">
                          <a:solidFill>
                            <a:srgbClr val="5F4B78"/>
                          </a:solidFill>
                        </a:rPr>
                        <a:t> - 2010</a:t>
                      </a:r>
                      <a:endParaRPr lang="fr-FR" sz="1100" dirty="0">
                        <a:solidFill>
                          <a:srgbClr val="5F4B78"/>
                        </a:solidFill>
                      </a:endParaRPr>
                    </a:p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Empresa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100" i="1" dirty="0">
                          <a:solidFill>
                            <a:srgbClr val="4C3666"/>
                          </a:solidFill>
                        </a:rPr>
                        <a:t>Cargo</a:t>
                      </a: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endParaRPr lang="fr-FR" sz="1100"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5F4B78"/>
                          </a:solidFill>
                        </a:rPr>
                        <a:t>2014</a:t>
                      </a:r>
                      <a:r>
                        <a:rPr lang="fr-FR" sz="1100" baseline="0" dirty="0">
                          <a:solidFill>
                            <a:srgbClr val="5F4B78"/>
                          </a:solidFill>
                        </a:rPr>
                        <a:t> - 2010</a:t>
                      </a:r>
                      <a:endParaRPr lang="fr-FR" sz="1100" dirty="0">
                        <a:solidFill>
                          <a:srgbClr val="5F4B78"/>
                        </a:solidFill>
                      </a:endParaRPr>
                    </a:p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Empresa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100" i="1" dirty="0">
                          <a:solidFill>
                            <a:srgbClr val="4C3666"/>
                          </a:solidFill>
                        </a:rPr>
                        <a:t>Cargo</a:t>
                      </a: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endParaRPr lang="fr-FR" sz="1100"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5F4B78"/>
                          </a:solidFill>
                        </a:rPr>
                        <a:t>2014</a:t>
                      </a:r>
                      <a:r>
                        <a:rPr lang="fr-FR" sz="1100" baseline="0" dirty="0">
                          <a:solidFill>
                            <a:srgbClr val="5F4B78"/>
                          </a:solidFill>
                        </a:rPr>
                        <a:t> - 2010</a:t>
                      </a:r>
                      <a:endParaRPr lang="fr-FR" sz="1100" dirty="0">
                        <a:solidFill>
                          <a:srgbClr val="5F4B78"/>
                        </a:solidFill>
                      </a:endParaRPr>
                    </a:p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Empresa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100" i="1" dirty="0">
                          <a:solidFill>
                            <a:srgbClr val="4C3666"/>
                          </a:solidFill>
                        </a:rPr>
                        <a:t>Cargo</a:t>
                      </a: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endParaRPr lang="fr-FR" sz="1100" dirty="0"/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1" name="Connecteur droit 20"/>
          <p:cNvCxnSpPr/>
          <p:nvPr/>
        </p:nvCxnSpPr>
        <p:spPr>
          <a:xfrm>
            <a:off x="440267" y="2997052"/>
            <a:ext cx="6895996" cy="0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64355" y="2627720"/>
            <a:ext cx="657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// </a:t>
            </a:r>
            <a:r>
              <a:rPr lang="pt-PT" dirty="0">
                <a:solidFill>
                  <a:schemeClr val="bg1">
                    <a:lumMod val="50000"/>
                  </a:schemeClr>
                </a:solidFill>
              </a:rPr>
              <a:t>Experiência</a:t>
            </a:r>
            <a:r>
              <a:rPr lang="pt-PT" dirty="0"/>
              <a:t> </a:t>
            </a:r>
            <a:r>
              <a:rPr lang="pt-PT" dirty="0">
                <a:solidFill>
                  <a:schemeClr val="bg1">
                    <a:lumMod val="50000"/>
                  </a:schemeClr>
                </a:solidFill>
              </a:rPr>
              <a:t>profissional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				  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Habilidades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3" name="Image 22" descr="Capture d’écran 2013-06-05 à 18.23.49.png"/>
          <p:cNvPicPr/>
          <p:nvPr/>
        </p:nvPicPr>
        <p:blipFill>
          <a:blip r:embed="rId6"/>
          <a:stretch>
            <a:fillRect/>
          </a:stretch>
        </p:blipFill>
        <p:spPr>
          <a:xfrm>
            <a:off x="413201" y="2627720"/>
            <a:ext cx="351155" cy="355191"/>
          </a:xfrm>
          <a:prstGeom prst="rect">
            <a:avLst/>
          </a:prstGeom>
        </p:spPr>
      </p:pic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322613"/>
              </p:ext>
            </p:extLst>
          </p:nvPr>
        </p:nvGraphicFramePr>
        <p:xfrm>
          <a:off x="5005416" y="3142043"/>
          <a:ext cx="1292615" cy="38720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2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7590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Windows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67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Office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Google </a:t>
                      </a:r>
                      <a:r>
                        <a:rPr lang="fr-FR" sz="9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Adwords</a:t>
                      </a:r>
                      <a:endParaRPr lang="fr-FR" sz="9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fr-FR" sz="9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Analytics</a:t>
                      </a:r>
                      <a:endParaRPr lang="fr-FR" sz="9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PHP MySQL GRC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endParaRPr lang="fr-FR" sz="9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Inglês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Francês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Espanhol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endParaRPr lang="fr-FR" sz="9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Criatividade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Autonomia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Grave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Comunicando</a:t>
                      </a:r>
                      <a:endParaRPr lang="fr-FR" sz="9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1" name="Oval 1"/>
          <p:cNvSpPr>
            <a:spLocks noChangeArrowheads="1"/>
          </p:cNvSpPr>
          <p:nvPr/>
        </p:nvSpPr>
        <p:spPr bwMode="auto">
          <a:xfrm>
            <a:off x="6390870" y="3227388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2" name="Oval 1"/>
          <p:cNvSpPr>
            <a:spLocks noChangeArrowheads="1"/>
          </p:cNvSpPr>
          <p:nvPr/>
        </p:nvSpPr>
        <p:spPr bwMode="auto">
          <a:xfrm>
            <a:off x="6543270" y="3227388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Oval 1"/>
          <p:cNvSpPr>
            <a:spLocks noChangeArrowheads="1"/>
          </p:cNvSpPr>
          <p:nvPr/>
        </p:nvSpPr>
        <p:spPr bwMode="auto">
          <a:xfrm>
            <a:off x="6702815" y="3227388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"/>
          <p:cNvSpPr>
            <a:spLocks noChangeArrowheads="1"/>
          </p:cNvSpPr>
          <p:nvPr/>
        </p:nvSpPr>
        <p:spPr bwMode="auto">
          <a:xfrm>
            <a:off x="6867120" y="3227388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5" name="Oval 2"/>
          <p:cNvSpPr>
            <a:spLocks noChangeArrowheads="1"/>
          </p:cNvSpPr>
          <p:nvPr/>
        </p:nvSpPr>
        <p:spPr bwMode="auto">
          <a:xfrm>
            <a:off x="7038570" y="3227388"/>
            <a:ext cx="115888" cy="1047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" name="Oval 1"/>
          <p:cNvSpPr>
            <a:spLocks noChangeArrowheads="1"/>
          </p:cNvSpPr>
          <p:nvPr/>
        </p:nvSpPr>
        <p:spPr bwMode="auto">
          <a:xfrm>
            <a:off x="6390870" y="3484563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" name="Oval 1"/>
          <p:cNvSpPr>
            <a:spLocks noChangeArrowheads="1"/>
          </p:cNvSpPr>
          <p:nvPr/>
        </p:nvSpPr>
        <p:spPr bwMode="auto">
          <a:xfrm>
            <a:off x="6543270" y="3484563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9" name="Oval 1"/>
          <p:cNvSpPr>
            <a:spLocks noChangeArrowheads="1"/>
          </p:cNvSpPr>
          <p:nvPr/>
        </p:nvSpPr>
        <p:spPr bwMode="auto">
          <a:xfrm>
            <a:off x="6702815" y="3484563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" name="Oval 2"/>
          <p:cNvSpPr>
            <a:spLocks noChangeArrowheads="1"/>
          </p:cNvSpPr>
          <p:nvPr/>
        </p:nvSpPr>
        <p:spPr bwMode="auto">
          <a:xfrm>
            <a:off x="7038570" y="3484563"/>
            <a:ext cx="115888" cy="1047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2" name="Oval 2"/>
          <p:cNvSpPr>
            <a:spLocks noChangeArrowheads="1"/>
          </p:cNvSpPr>
          <p:nvPr/>
        </p:nvSpPr>
        <p:spPr bwMode="auto">
          <a:xfrm>
            <a:off x="6867120" y="3484563"/>
            <a:ext cx="115888" cy="1047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8" name="Oval 1"/>
          <p:cNvSpPr>
            <a:spLocks noChangeArrowheads="1"/>
          </p:cNvSpPr>
          <p:nvPr/>
        </p:nvSpPr>
        <p:spPr bwMode="auto">
          <a:xfrm>
            <a:off x="6390870" y="37369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9" name="Oval 1"/>
          <p:cNvSpPr>
            <a:spLocks noChangeArrowheads="1"/>
          </p:cNvSpPr>
          <p:nvPr/>
        </p:nvSpPr>
        <p:spPr bwMode="auto">
          <a:xfrm>
            <a:off x="6543270" y="37369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0" name="Oval 1"/>
          <p:cNvSpPr>
            <a:spLocks noChangeArrowheads="1"/>
          </p:cNvSpPr>
          <p:nvPr/>
        </p:nvSpPr>
        <p:spPr bwMode="auto">
          <a:xfrm>
            <a:off x="6702815" y="37369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" name="Oval 1"/>
          <p:cNvSpPr>
            <a:spLocks noChangeArrowheads="1"/>
          </p:cNvSpPr>
          <p:nvPr/>
        </p:nvSpPr>
        <p:spPr bwMode="auto">
          <a:xfrm>
            <a:off x="6867120" y="37369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2" name="Oval 2"/>
          <p:cNvSpPr>
            <a:spLocks noChangeArrowheads="1"/>
          </p:cNvSpPr>
          <p:nvPr/>
        </p:nvSpPr>
        <p:spPr bwMode="auto">
          <a:xfrm>
            <a:off x="7038570" y="3736976"/>
            <a:ext cx="115888" cy="1047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Oval 1"/>
          <p:cNvSpPr>
            <a:spLocks noChangeArrowheads="1"/>
          </p:cNvSpPr>
          <p:nvPr/>
        </p:nvSpPr>
        <p:spPr bwMode="auto">
          <a:xfrm>
            <a:off x="6385702" y="3994151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Oval 1"/>
          <p:cNvSpPr>
            <a:spLocks noChangeArrowheads="1"/>
          </p:cNvSpPr>
          <p:nvPr/>
        </p:nvSpPr>
        <p:spPr bwMode="auto">
          <a:xfrm>
            <a:off x="6538102" y="3994151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" name="Oval 1"/>
          <p:cNvSpPr>
            <a:spLocks noChangeArrowheads="1"/>
          </p:cNvSpPr>
          <p:nvPr/>
        </p:nvSpPr>
        <p:spPr bwMode="auto">
          <a:xfrm>
            <a:off x="6697647" y="3994151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" name="Oval 1"/>
          <p:cNvSpPr>
            <a:spLocks noChangeArrowheads="1"/>
          </p:cNvSpPr>
          <p:nvPr/>
        </p:nvSpPr>
        <p:spPr bwMode="auto">
          <a:xfrm>
            <a:off x="6861952" y="3994151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" name="Oval 2"/>
          <p:cNvSpPr>
            <a:spLocks noChangeArrowheads="1"/>
          </p:cNvSpPr>
          <p:nvPr/>
        </p:nvSpPr>
        <p:spPr bwMode="auto">
          <a:xfrm>
            <a:off x="7033402" y="3994151"/>
            <a:ext cx="115888" cy="1047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" name="Oval 1"/>
          <p:cNvSpPr>
            <a:spLocks noChangeArrowheads="1"/>
          </p:cNvSpPr>
          <p:nvPr/>
        </p:nvSpPr>
        <p:spPr bwMode="auto">
          <a:xfrm>
            <a:off x="6393640" y="42703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Oval 1"/>
          <p:cNvSpPr>
            <a:spLocks noChangeArrowheads="1"/>
          </p:cNvSpPr>
          <p:nvPr/>
        </p:nvSpPr>
        <p:spPr bwMode="auto">
          <a:xfrm>
            <a:off x="6546040" y="42703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Oval 1"/>
          <p:cNvSpPr>
            <a:spLocks noChangeArrowheads="1"/>
          </p:cNvSpPr>
          <p:nvPr/>
        </p:nvSpPr>
        <p:spPr bwMode="auto">
          <a:xfrm>
            <a:off x="6705585" y="42703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Oval 1"/>
          <p:cNvSpPr>
            <a:spLocks noChangeArrowheads="1"/>
          </p:cNvSpPr>
          <p:nvPr/>
        </p:nvSpPr>
        <p:spPr bwMode="auto">
          <a:xfrm>
            <a:off x="6869890" y="42703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Oval 1"/>
          <p:cNvSpPr>
            <a:spLocks noChangeArrowheads="1"/>
          </p:cNvSpPr>
          <p:nvPr/>
        </p:nvSpPr>
        <p:spPr bwMode="auto">
          <a:xfrm>
            <a:off x="7022290" y="4270376"/>
            <a:ext cx="115888" cy="104775"/>
          </a:xfrm>
          <a:prstGeom prst="ellipse">
            <a:avLst/>
          </a:prstGeom>
          <a:solidFill>
            <a:srgbClr val="B2A1C7"/>
          </a:solidFill>
          <a:ln w="19050">
            <a:solidFill>
              <a:srgbClr val="5F497A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Oval 3"/>
          <p:cNvSpPr>
            <a:spLocks noChangeArrowheads="1"/>
          </p:cNvSpPr>
          <p:nvPr/>
        </p:nvSpPr>
        <p:spPr bwMode="auto">
          <a:xfrm>
            <a:off x="6384115" y="487838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Oval 4"/>
          <p:cNvSpPr>
            <a:spLocks noChangeArrowheads="1"/>
          </p:cNvSpPr>
          <p:nvPr/>
        </p:nvSpPr>
        <p:spPr bwMode="auto">
          <a:xfrm>
            <a:off x="6546040" y="487838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Oval 5"/>
          <p:cNvSpPr>
            <a:spLocks noChangeArrowheads="1"/>
          </p:cNvSpPr>
          <p:nvPr/>
        </p:nvSpPr>
        <p:spPr bwMode="auto">
          <a:xfrm>
            <a:off x="6705585" y="487838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Oval 6"/>
          <p:cNvSpPr>
            <a:spLocks noChangeArrowheads="1"/>
          </p:cNvSpPr>
          <p:nvPr/>
        </p:nvSpPr>
        <p:spPr bwMode="auto">
          <a:xfrm>
            <a:off x="6860365" y="487838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Oval 3"/>
          <p:cNvSpPr>
            <a:spLocks noChangeArrowheads="1"/>
          </p:cNvSpPr>
          <p:nvPr/>
        </p:nvSpPr>
        <p:spPr bwMode="auto">
          <a:xfrm>
            <a:off x="6376177" y="5135563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Oval 4"/>
          <p:cNvSpPr>
            <a:spLocks noChangeArrowheads="1"/>
          </p:cNvSpPr>
          <p:nvPr/>
        </p:nvSpPr>
        <p:spPr bwMode="auto">
          <a:xfrm>
            <a:off x="6538102" y="5135563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" name="Oval 5"/>
          <p:cNvSpPr>
            <a:spLocks noChangeArrowheads="1"/>
          </p:cNvSpPr>
          <p:nvPr/>
        </p:nvSpPr>
        <p:spPr bwMode="auto">
          <a:xfrm>
            <a:off x="6697647" y="5135563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" name="Oval 6"/>
          <p:cNvSpPr>
            <a:spLocks noChangeArrowheads="1"/>
          </p:cNvSpPr>
          <p:nvPr/>
        </p:nvSpPr>
        <p:spPr bwMode="auto">
          <a:xfrm>
            <a:off x="6852427" y="5135563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Oval 7"/>
          <p:cNvSpPr>
            <a:spLocks noChangeArrowheads="1"/>
          </p:cNvSpPr>
          <p:nvPr/>
        </p:nvSpPr>
        <p:spPr bwMode="auto">
          <a:xfrm>
            <a:off x="7012765" y="5135563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Oval 3"/>
          <p:cNvSpPr>
            <a:spLocks noChangeArrowheads="1"/>
          </p:cNvSpPr>
          <p:nvPr/>
        </p:nvSpPr>
        <p:spPr bwMode="auto">
          <a:xfrm>
            <a:off x="6376177" y="539273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Oval 4"/>
          <p:cNvSpPr>
            <a:spLocks noChangeArrowheads="1"/>
          </p:cNvSpPr>
          <p:nvPr/>
        </p:nvSpPr>
        <p:spPr bwMode="auto">
          <a:xfrm>
            <a:off x="6538102" y="539273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Oval 5"/>
          <p:cNvSpPr>
            <a:spLocks noChangeArrowheads="1"/>
          </p:cNvSpPr>
          <p:nvPr/>
        </p:nvSpPr>
        <p:spPr bwMode="auto">
          <a:xfrm>
            <a:off x="6697647" y="539273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" name="Oval 6"/>
          <p:cNvSpPr>
            <a:spLocks noChangeArrowheads="1"/>
          </p:cNvSpPr>
          <p:nvPr/>
        </p:nvSpPr>
        <p:spPr bwMode="auto">
          <a:xfrm>
            <a:off x="6852427" y="5392738"/>
            <a:ext cx="117475" cy="104775"/>
          </a:xfrm>
          <a:prstGeom prst="ellipse">
            <a:avLst/>
          </a:prstGeom>
          <a:solidFill>
            <a:srgbClr val="7F7F7F"/>
          </a:solidFill>
          <a:ln w="19050">
            <a:solidFill>
              <a:srgbClr val="272727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38100" dist="25400" dir="5400000" algn="ctr" rotWithShape="0">
                    <a:srgbClr val="000000">
                      <a:alpha val="35001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" name="Oval 8"/>
          <p:cNvSpPr>
            <a:spLocks noChangeArrowheads="1"/>
          </p:cNvSpPr>
          <p:nvPr/>
        </p:nvSpPr>
        <p:spPr bwMode="auto">
          <a:xfrm>
            <a:off x="7019892" y="4878388"/>
            <a:ext cx="117475" cy="104775"/>
          </a:xfrm>
          <a:prstGeom prst="ellipse">
            <a:avLst/>
          </a:prstGeom>
          <a:solidFill>
            <a:schemeClr val="bg1"/>
          </a:solidFill>
          <a:ln w="19050">
            <a:solidFill>
              <a:srgbClr val="272727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" name="Oval 9"/>
          <p:cNvSpPr>
            <a:spLocks noChangeArrowheads="1"/>
          </p:cNvSpPr>
          <p:nvPr/>
        </p:nvSpPr>
        <p:spPr bwMode="auto">
          <a:xfrm>
            <a:off x="7015940" y="5392738"/>
            <a:ext cx="117475" cy="104775"/>
          </a:xfrm>
          <a:prstGeom prst="ellipse">
            <a:avLst/>
          </a:prstGeom>
          <a:solidFill>
            <a:schemeClr val="bg1"/>
          </a:solidFill>
          <a:ln w="19050">
            <a:solidFill>
              <a:srgbClr val="272727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82" name="Connecteur droit 81"/>
          <p:cNvCxnSpPr/>
          <p:nvPr/>
        </p:nvCxnSpPr>
        <p:spPr>
          <a:xfrm>
            <a:off x="6298031" y="6013450"/>
            <a:ext cx="856427" cy="0"/>
          </a:xfrm>
          <a:prstGeom prst="line">
            <a:avLst/>
          </a:prstGeom>
          <a:ln w="3175" cmpd="sng">
            <a:solidFill>
              <a:srgbClr val="5F4B7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>
            <a:off x="6309562" y="6311900"/>
            <a:ext cx="856427" cy="0"/>
          </a:xfrm>
          <a:prstGeom prst="line">
            <a:avLst/>
          </a:prstGeom>
          <a:ln w="3175" cmpd="sng">
            <a:solidFill>
              <a:srgbClr val="5F4B7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>
            <a:off x="6309562" y="6597650"/>
            <a:ext cx="856427" cy="0"/>
          </a:xfrm>
          <a:prstGeom prst="line">
            <a:avLst/>
          </a:prstGeom>
          <a:ln w="3175" cmpd="sng">
            <a:solidFill>
              <a:srgbClr val="5F4B7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/>
          <p:cNvCxnSpPr/>
          <p:nvPr/>
        </p:nvCxnSpPr>
        <p:spPr>
          <a:xfrm>
            <a:off x="6298031" y="6864350"/>
            <a:ext cx="856427" cy="0"/>
          </a:xfrm>
          <a:prstGeom prst="line">
            <a:avLst/>
          </a:prstGeom>
          <a:ln w="3175" cmpd="sng">
            <a:solidFill>
              <a:srgbClr val="5F4B7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Oval 1"/>
          <p:cNvSpPr>
            <a:spLocks noChangeArrowheads="1"/>
          </p:cNvSpPr>
          <p:nvPr/>
        </p:nvSpPr>
        <p:spPr bwMode="auto">
          <a:xfrm>
            <a:off x="6954821" y="5961062"/>
            <a:ext cx="115888" cy="104775"/>
          </a:xfrm>
          <a:prstGeom prst="ellipse">
            <a:avLst/>
          </a:prstGeom>
          <a:solidFill>
            <a:srgbClr val="4C3666"/>
          </a:solidFill>
          <a:ln w="19050">
            <a:solidFill>
              <a:srgbClr val="5F497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" name="Oval 1"/>
          <p:cNvSpPr>
            <a:spLocks noChangeArrowheads="1"/>
          </p:cNvSpPr>
          <p:nvPr/>
        </p:nvSpPr>
        <p:spPr bwMode="auto">
          <a:xfrm>
            <a:off x="6904004" y="6257924"/>
            <a:ext cx="115888" cy="104775"/>
          </a:xfrm>
          <a:prstGeom prst="ellipse">
            <a:avLst/>
          </a:prstGeom>
          <a:solidFill>
            <a:srgbClr val="4C3666"/>
          </a:solidFill>
          <a:ln w="19050">
            <a:solidFill>
              <a:srgbClr val="5F497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" name="Oval 1"/>
          <p:cNvSpPr>
            <a:spLocks noChangeArrowheads="1"/>
          </p:cNvSpPr>
          <p:nvPr/>
        </p:nvSpPr>
        <p:spPr bwMode="auto">
          <a:xfrm>
            <a:off x="7080234" y="6545262"/>
            <a:ext cx="115888" cy="104775"/>
          </a:xfrm>
          <a:prstGeom prst="ellipse">
            <a:avLst/>
          </a:prstGeom>
          <a:solidFill>
            <a:srgbClr val="4C3666"/>
          </a:solidFill>
          <a:ln w="19050">
            <a:solidFill>
              <a:srgbClr val="5F497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" name="Oval 1"/>
          <p:cNvSpPr>
            <a:spLocks noChangeArrowheads="1"/>
          </p:cNvSpPr>
          <p:nvPr/>
        </p:nvSpPr>
        <p:spPr bwMode="auto">
          <a:xfrm>
            <a:off x="7000050" y="6811962"/>
            <a:ext cx="115888" cy="104775"/>
          </a:xfrm>
          <a:prstGeom prst="ellipse">
            <a:avLst/>
          </a:prstGeom>
          <a:solidFill>
            <a:srgbClr val="4C3666"/>
          </a:solidFill>
          <a:ln w="19050">
            <a:solidFill>
              <a:srgbClr val="5F497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90" name="Tableau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01051"/>
              </p:ext>
            </p:extLst>
          </p:nvPr>
        </p:nvGraphicFramePr>
        <p:xfrm>
          <a:off x="346075" y="8100225"/>
          <a:ext cx="4200525" cy="176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1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9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100" baseline="0" dirty="0">
                          <a:solidFill>
                            <a:srgbClr val="5F4B78"/>
                          </a:solidFill>
                        </a:rPr>
                        <a:t>2010</a:t>
                      </a:r>
                      <a:endParaRPr lang="fr-FR" sz="1100" dirty="0">
                        <a:solidFill>
                          <a:srgbClr val="5F4B78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Universidade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100" i="1" dirty="0" err="1">
                          <a:solidFill>
                            <a:srgbClr val="4C3666"/>
                          </a:solidFill>
                        </a:rPr>
                        <a:t>Curso</a:t>
                      </a:r>
                      <a:endParaRPr lang="fr-FR" sz="1100" i="1" dirty="0">
                        <a:solidFill>
                          <a:srgbClr val="4C3666"/>
                        </a:solidFill>
                      </a:endParaRPr>
                    </a:p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Décrivez ici les fonctions que vous avez occupé pour ce poste.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Décrivez également vos missions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et vos 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résultats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100" baseline="0" dirty="0">
                          <a:solidFill>
                            <a:srgbClr val="5F4B78"/>
                          </a:solidFill>
                        </a:rPr>
                        <a:t>2010</a:t>
                      </a:r>
                      <a:endParaRPr lang="fr-FR" sz="1100" dirty="0">
                        <a:solidFill>
                          <a:srgbClr val="5F4B78"/>
                        </a:solidFill>
                      </a:endParaRPr>
                    </a:p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Universidade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fr-FR" sz="1100" i="1" dirty="0" err="1">
                          <a:solidFill>
                            <a:srgbClr val="4C3666"/>
                          </a:solidFill>
                        </a:rPr>
                        <a:t>Curso</a:t>
                      </a:r>
                      <a:endParaRPr lang="fr-FR" sz="1100" i="1" dirty="0">
                        <a:solidFill>
                          <a:srgbClr val="4C3666"/>
                        </a:solidFill>
                      </a:endParaRPr>
                    </a:p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Décrivez ici les fonctions que vous avez occupé pour ce poste.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Décrivez également vos missions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et vos 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résultats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.</a:t>
                      </a: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1" name="ZoneTexte 90"/>
          <p:cNvSpPr txBox="1"/>
          <p:nvPr/>
        </p:nvSpPr>
        <p:spPr>
          <a:xfrm>
            <a:off x="916755" y="7603890"/>
            <a:ext cx="657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//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Escolaridade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								//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Passatempo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" name="Image 91" descr="Capture d’écran 2013-06-05 à 19.18.35.png"/>
          <p:cNvPicPr/>
          <p:nvPr/>
        </p:nvPicPr>
        <p:blipFill>
          <a:blip r:embed="rId7"/>
          <a:stretch>
            <a:fillRect/>
          </a:stretch>
        </p:blipFill>
        <p:spPr>
          <a:xfrm>
            <a:off x="440267" y="7609367"/>
            <a:ext cx="428625" cy="363855"/>
          </a:xfrm>
          <a:prstGeom prst="rect">
            <a:avLst/>
          </a:prstGeom>
        </p:spPr>
      </p:pic>
      <p:pic>
        <p:nvPicPr>
          <p:cNvPr id="93" name="Image 92" descr="Capture d’écran 2013-06-06 à 01.37.49.png"/>
          <p:cNvPicPr/>
          <p:nvPr/>
        </p:nvPicPr>
        <p:blipFill>
          <a:blip r:embed="rId8"/>
          <a:stretch>
            <a:fillRect/>
          </a:stretch>
        </p:blipFill>
        <p:spPr>
          <a:xfrm>
            <a:off x="5624112" y="7634707"/>
            <a:ext cx="360499" cy="336961"/>
          </a:xfrm>
          <a:prstGeom prst="rect">
            <a:avLst/>
          </a:prstGeom>
        </p:spPr>
      </p:pic>
      <p:cxnSp>
        <p:nvCxnSpPr>
          <p:cNvPr id="94" name="Connecteur droit 93"/>
          <p:cNvCxnSpPr/>
          <p:nvPr/>
        </p:nvCxnSpPr>
        <p:spPr>
          <a:xfrm>
            <a:off x="346075" y="7971668"/>
            <a:ext cx="6895996" cy="0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ZoneTexte 94"/>
          <p:cNvSpPr txBox="1"/>
          <p:nvPr/>
        </p:nvSpPr>
        <p:spPr>
          <a:xfrm>
            <a:off x="5324609" y="8110030"/>
            <a:ext cx="19174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Lorem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ipsum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dolor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et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sit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amet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con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sensuar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del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prado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.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Lorem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ipsum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dolor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et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sit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amet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con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sensuar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del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 </a:t>
            </a:r>
            <a:r>
              <a:rPr lang="fr-F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prado</a:t>
            </a:r>
            <a:r>
              <a:rPr lang="fr-F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Avenir Book"/>
              </a:rPr>
              <a:t>.</a:t>
            </a:r>
            <a:endParaRPr lang="fr-FR" sz="1000" dirty="0"/>
          </a:p>
          <a:p>
            <a:pPr algn="r"/>
            <a:endParaRPr lang="fr-FR" sz="1000" dirty="0"/>
          </a:p>
        </p:txBody>
      </p:sp>
      <p:sp>
        <p:nvSpPr>
          <p:cNvPr id="99" name="Triangle isocèle 98"/>
          <p:cNvSpPr/>
          <p:nvPr/>
        </p:nvSpPr>
        <p:spPr>
          <a:xfrm rot="8080715">
            <a:off x="5852329" y="9577305"/>
            <a:ext cx="2564660" cy="1317714"/>
          </a:xfrm>
          <a:prstGeom prst="triangle">
            <a:avLst/>
          </a:prstGeom>
          <a:solidFill>
            <a:srgbClr val="6C4E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42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1533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438</Words>
  <Application>Microsoft Macintosh PowerPoint</Application>
  <PresentationFormat>Personnalisé</PresentationFormat>
  <Paragraphs>77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70</dc:title>
  <dc:subject/>
  <dc:creator>www.exemplodecv.com</dc:creator>
  <cp:keywords/>
  <dc:description/>
  <cp:lastModifiedBy>Axel Maille</cp:lastModifiedBy>
  <cp:revision>40</cp:revision>
  <dcterms:created xsi:type="dcterms:W3CDTF">2014-12-01T20:31:38Z</dcterms:created>
  <dcterms:modified xsi:type="dcterms:W3CDTF">2020-12-28T13:06:42Z</dcterms:modified>
  <cp:category/>
</cp:coreProperties>
</file>