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8" r:id="rId3"/>
  </p:sldIdLst>
  <p:sldSz cx="7562850" cy="10688638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367">
          <p15:clr>
            <a:srgbClr val="A4A3A4"/>
          </p15:clr>
        </p15:guide>
        <p15:guide id="2" pos="238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clrMru>
    <a:srgbClr val="6C4E90"/>
    <a:srgbClr val="5F4B78"/>
    <a:srgbClr val="4C36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Aucun style, grille du tableau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Aucun style, aucune grille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 snapToObjects="1">
      <p:cViewPr varScale="1">
        <p:scale>
          <a:sx n="77" d="100"/>
          <a:sy n="77" d="100"/>
        </p:scale>
        <p:origin x="3568" y="216"/>
      </p:cViewPr>
      <p:guideLst>
        <p:guide orient="horz" pos="3367"/>
        <p:guide pos="238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567214" y="3320407"/>
            <a:ext cx="6428423" cy="229112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134428" y="6056895"/>
            <a:ext cx="5293995" cy="2731541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Cliquez pour modifier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79E726-84D0-4244-BE51-6563BBF6E580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A1023B-375D-3D4A-A227-8B3483B82A5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664156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79E726-84D0-4244-BE51-6563BBF6E580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A1023B-375D-3D4A-A227-8B3483B82A5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42671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4535084" y="668040"/>
            <a:ext cx="1407530" cy="14214405"/>
          </a:xfrm>
        </p:spPr>
        <p:txBody>
          <a:bodyPr vert="eaVert"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312493" y="668040"/>
            <a:ext cx="4096544" cy="14214405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79E726-84D0-4244-BE51-6563BBF6E580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A1023B-375D-3D4A-A227-8B3483B82A5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49934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79E726-84D0-4244-BE51-6563BBF6E580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A1023B-375D-3D4A-A227-8B3483B82A5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502940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97413" y="6868441"/>
            <a:ext cx="6428423" cy="212288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97413" y="4530301"/>
            <a:ext cx="6428423" cy="233813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79E726-84D0-4244-BE51-6563BBF6E580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A1023B-375D-3D4A-A227-8B3483B82A5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10344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312493" y="3887003"/>
            <a:ext cx="2752037" cy="1099544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3190577" y="3887003"/>
            <a:ext cx="2752037" cy="1099544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79E726-84D0-4244-BE51-6563BBF6E580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A1023B-375D-3D4A-A227-8B3483B82A5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933815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78143" y="428041"/>
            <a:ext cx="6806565" cy="1781440"/>
          </a:xfrm>
        </p:spPr>
        <p:txBody>
          <a:bodyPr/>
          <a:lstStyle>
            <a:lvl1pPr>
              <a:defRPr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78143" y="2392573"/>
            <a:ext cx="3341572" cy="99711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378143" y="3389684"/>
            <a:ext cx="3341572" cy="6158339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3841823" y="2392573"/>
            <a:ext cx="3342885" cy="99711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3841823" y="3389684"/>
            <a:ext cx="3342885" cy="6158339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79E726-84D0-4244-BE51-6563BBF6E580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A1023B-375D-3D4A-A227-8B3483B82A5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892006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79E726-84D0-4244-BE51-6563BBF6E580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A1023B-375D-3D4A-A227-8B3483B82A5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31307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79E726-84D0-4244-BE51-6563BBF6E580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A1023B-375D-3D4A-A227-8B3483B82A5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172734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78143" y="425566"/>
            <a:ext cx="2488126" cy="181113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956864" y="425567"/>
            <a:ext cx="4227843" cy="9122456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378143" y="2236697"/>
            <a:ext cx="2488126" cy="731132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79E726-84D0-4244-BE51-6563BBF6E580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A1023B-375D-3D4A-A227-8B3483B82A5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675948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482372" y="7482047"/>
            <a:ext cx="4537710" cy="88329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482372" y="955049"/>
            <a:ext cx="4537710" cy="641318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482372" y="8365344"/>
            <a:ext cx="4537710" cy="125443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79E726-84D0-4244-BE51-6563BBF6E580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A1023B-375D-3D4A-A227-8B3483B82A5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041369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378143" y="428041"/>
            <a:ext cx="6806565" cy="17814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78143" y="2494016"/>
            <a:ext cx="6806565" cy="70540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378143" y="9906785"/>
            <a:ext cx="1764665" cy="5690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79E726-84D0-4244-BE51-6563BBF6E580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583974" y="9906785"/>
            <a:ext cx="2394903" cy="5690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5420043" y="9906785"/>
            <a:ext cx="1764665" cy="5690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A1023B-375D-3D4A-A227-8B3483B82A5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558832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gif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exemplodecv.com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339409"/>
            <a:ext cx="7562850" cy="153281"/>
          </a:xfrm>
          <a:prstGeom prst="rect">
            <a:avLst/>
          </a:prstGeom>
          <a:solidFill>
            <a:srgbClr val="4C366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ZoneTexte 4"/>
          <p:cNvSpPr txBox="1"/>
          <p:nvPr/>
        </p:nvSpPr>
        <p:spPr>
          <a:xfrm>
            <a:off x="1018234" y="106631"/>
            <a:ext cx="2805961" cy="58477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FR" sz="3200" dirty="0">
                <a:solidFill>
                  <a:srgbClr val="4C3666"/>
                </a:solidFill>
              </a:rPr>
              <a:t>Juan MARTINEZ</a:t>
            </a:r>
          </a:p>
        </p:txBody>
      </p:sp>
      <p:sp>
        <p:nvSpPr>
          <p:cNvPr id="6" name="ZoneTexte 5"/>
          <p:cNvSpPr txBox="1"/>
          <p:nvPr/>
        </p:nvSpPr>
        <p:spPr>
          <a:xfrm>
            <a:off x="1018234" y="758381"/>
            <a:ext cx="80182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Cargo</a:t>
            </a:r>
          </a:p>
        </p:txBody>
      </p:sp>
      <p:sp>
        <p:nvSpPr>
          <p:cNvPr id="8" name="ZoneTexte 7"/>
          <p:cNvSpPr txBox="1"/>
          <p:nvPr/>
        </p:nvSpPr>
        <p:spPr>
          <a:xfrm>
            <a:off x="6448814" y="811056"/>
            <a:ext cx="10185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>
                <a:solidFill>
                  <a:srgbClr val="4C3666"/>
                </a:solidFill>
              </a:rPr>
              <a:t>Contatos</a:t>
            </a:r>
            <a:endParaRPr lang="fr-FR" dirty="0">
              <a:solidFill>
                <a:srgbClr val="4C3666"/>
              </a:solidFill>
            </a:endParaRPr>
          </a:p>
        </p:txBody>
      </p:sp>
      <p:cxnSp>
        <p:nvCxnSpPr>
          <p:cNvPr id="10" name="Connecteur droit 9"/>
          <p:cNvCxnSpPr/>
          <p:nvPr/>
        </p:nvCxnSpPr>
        <p:spPr>
          <a:xfrm flipH="1">
            <a:off x="4981682" y="1180388"/>
            <a:ext cx="2382767" cy="0"/>
          </a:xfrm>
          <a:prstGeom prst="line">
            <a:avLst/>
          </a:prstGeom>
          <a:ln w="3175" cmpd="sng">
            <a:solidFill>
              <a:schemeClr val="bg1">
                <a:lumMod val="8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ZoneTexte 12"/>
          <p:cNvSpPr txBox="1"/>
          <p:nvPr/>
        </p:nvSpPr>
        <p:spPr>
          <a:xfrm>
            <a:off x="5984611" y="1302891"/>
            <a:ext cx="1351652" cy="106695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spcAft>
                <a:spcPts val="400"/>
              </a:spcAft>
            </a:pPr>
            <a:r>
              <a:rPr lang="fr-FR" sz="1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15 </a:t>
            </a:r>
            <a:r>
              <a:rPr lang="fr-FR" sz="10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Lorem</a:t>
            </a:r>
            <a:r>
              <a:rPr lang="fr-FR" sz="1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fr-FR" sz="10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Ipsum</a:t>
            </a:r>
            <a:r>
              <a:rPr lang="fr-FR" sz="1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fr-FR" sz="10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dolor</a:t>
            </a:r>
            <a:endParaRPr lang="fr-FR" sz="10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algn="r">
              <a:spcAft>
                <a:spcPts val="400"/>
              </a:spcAft>
            </a:pPr>
            <a:r>
              <a:rPr lang="fr-FR" sz="1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Porto - Portugal</a:t>
            </a:r>
          </a:p>
          <a:p>
            <a:pPr algn="r">
              <a:spcAft>
                <a:spcPts val="400"/>
              </a:spcAft>
            </a:pPr>
            <a:r>
              <a:rPr lang="fr-FR" sz="1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(01) 123 4545</a:t>
            </a:r>
          </a:p>
          <a:p>
            <a:pPr algn="r">
              <a:spcAft>
                <a:spcPts val="400"/>
              </a:spcAft>
            </a:pPr>
            <a:r>
              <a:rPr lang="fr-FR" sz="1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(01) 123 4545</a:t>
            </a:r>
          </a:p>
          <a:p>
            <a:pPr algn="r">
              <a:spcAft>
                <a:spcPts val="400"/>
              </a:spcAft>
            </a:pPr>
            <a:r>
              <a:rPr lang="fr-FR" sz="10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mail@mail.com</a:t>
            </a:r>
            <a:endParaRPr lang="fr-FR" sz="10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14" name="Image 13" descr="Capture d’écran 2013-06-05 à 17.35.00.png"/>
          <p:cNvPicPr/>
          <p:nvPr/>
        </p:nvPicPr>
        <p:blipFill>
          <a:blip r:embed="rId2"/>
          <a:stretch>
            <a:fillRect/>
          </a:stretch>
        </p:blipFill>
        <p:spPr>
          <a:xfrm>
            <a:off x="5005416" y="1302891"/>
            <a:ext cx="270510" cy="273050"/>
          </a:xfrm>
          <a:prstGeom prst="rect">
            <a:avLst/>
          </a:prstGeom>
        </p:spPr>
      </p:pic>
      <p:pic>
        <p:nvPicPr>
          <p:cNvPr id="15" name="Image 14" descr="Capture d’écran 2013-06-05 à 17.35.22.png"/>
          <p:cNvPicPr/>
          <p:nvPr/>
        </p:nvPicPr>
        <p:blipFill>
          <a:blip r:embed="rId3"/>
          <a:stretch>
            <a:fillRect/>
          </a:stretch>
        </p:blipFill>
        <p:spPr>
          <a:xfrm>
            <a:off x="5005416" y="1575941"/>
            <a:ext cx="270510" cy="264160"/>
          </a:xfrm>
          <a:prstGeom prst="rect">
            <a:avLst/>
          </a:prstGeom>
        </p:spPr>
      </p:pic>
      <p:pic>
        <p:nvPicPr>
          <p:cNvPr id="16" name="Image 15" descr="Capture d’écran 2013-06-05 à 17.35.33.png"/>
          <p:cNvPicPr/>
          <p:nvPr/>
        </p:nvPicPr>
        <p:blipFill>
          <a:blip r:embed="rId4"/>
          <a:stretch>
            <a:fillRect/>
          </a:stretch>
        </p:blipFill>
        <p:spPr>
          <a:xfrm>
            <a:off x="5005416" y="1840101"/>
            <a:ext cx="271780" cy="262255"/>
          </a:xfrm>
          <a:prstGeom prst="rect">
            <a:avLst/>
          </a:prstGeom>
        </p:spPr>
      </p:pic>
      <p:pic>
        <p:nvPicPr>
          <p:cNvPr id="17" name="Image 16" descr="Capture d’écran 2013-06-05 à 17.35.11.png"/>
          <p:cNvPicPr/>
          <p:nvPr/>
        </p:nvPicPr>
        <p:blipFill>
          <a:blip r:embed="rId5"/>
          <a:stretch>
            <a:fillRect/>
          </a:stretch>
        </p:blipFill>
        <p:spPr>
          <a:xfrm>
            <a:off x="5005416" y="2102356"/>
            <a:ext cx="295275" cy="267335"/>
          </a:xfrm>
          <a:prstGeom prst="rect">
            <a:avLst/>
          </a:prstGeom>
        </p:spPr>
      </p:pic>
      <p:sp>
        <p:nvSpPr>
          <p:cNvPr id="99" name="Triangle isocèle 98"/>
          <p:cNvSpPr/>
          <p:nvPr/>
        </p:nvSpPr>
        <p:spPr>
          <a:xfrm rot="8080715">
            <a:off x="5852329" y="9577305"/>
            <a:ext cx="2564660" cy="1317714"/>
          </a:xfrm>
          <a:prstGeom prst="triangle">
            <a:avLst/>
          </a:prstGeom>
          <a:solidFill>
            <a:srgbClr val="6C4E9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1" name="ZoneTexte 80"/>
          <p:cNvSpPr txBox="1"/>
          <p:nvPr/>
        </p:nvSpPr>
        <p:spPr>
          <a:xfrm>
            <a:off x="903324" y="3382937"/>
            <a:ext cx="5430581" cy="36009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fr-FR" sz="1200" dirty="0" err="1"/>
              <a:t>Objeto</a:t>
            </a:r>
            <a:r>
              <a:rPr lang="fr-FR" sz="1200" dirty="0"/>
              <a:t> : </a:t>
            </a:r>
          </a:p>
          <a:p>
            <a:pPr algn="just"/>
            <a:endParaRPr lang="fr-FR" sz="1200" dirty="0"/>
          </a:p>
          <a:p>
            <a:pPr algn="just"/>
            <a:r>
              <a:rPr lang="fr-FR" sz="1200" dirty="0" err="1"/>
              <a:t>Lorem</a:t>
            </a:r>
            <a:r>
              <a:rPr lang="fr-FR" sz="1200" dirty="0"/>
              <a:t> </a:t>
            </a:r>
            <a:r>
              <a:rPr lang="fr-FR" sz="1200" dirty="0" err="1"/>
              <a:t>ipsum</a:t>
            </a:r>
            <a:r>
              <a:rPr lang="fr-FR" sz="1200" dirty="0"/>
              <a:t> </a:t>
            </a:r>
            <a:r>
              <a:rPr lang="fr-FR" sz="1200" dirty="0" err="1"/>
              <a:t>dolor</a:t>
            </a:r>
            <a:r>
              <a:rPr lang="fr-FR" sz="1200" dirty="0"/>
              <a:t> </a:t>
            </a:r>
            <a:r>
              <a:rPr lang="fr-FR" sz="1200" dirty="0" err="1"/>
              <a:t>sit</a:t>
            </a:r>
            <a:r>
              <a:rPr lang="fr-FR" sz="1200" dirty="0"/>
              <a:t> </a:t>
            </a:r>
            <a:r>
              <a:rPr lang="fr-FR" sz="1200" dirty="0" err="1"/>
              <a:t>amet</a:t>
            </a:r>
            <a:r>
              <a:rPr lang="fr-FR" sz="1200" dirty="0"/>
              <a:t>, </a:t>
            </a:r>
            <a:r>
              <a:rPr lang="fr-FR" sz="1200" dirty="0" err="1"/>
              <a:t>consectetur</a:t>
            </a:r>
            <a:r>
              <a:rPr lang="fr-FR" sz="1200" dirty="0"/>
              <a:t> </a:t>
            </a:r>
            <a:r>
              <a:rPr lang="fr-FR" sz="1200" dirty="0" err="1"/>
              <a:t>adipiscing</a:t>
            </a:r>
            <a:r>
              <a:rPr lang="fr-FR" sz="1200" dirty="0"/>
              <a:t> </a:t>
            </a:r>
            <a:r>
              <a:rPr lang="fr-FR" sz="1200" dirty="0" err="1"/>
              <a:t>elit</a:t>
            </a:r>
            <a:r>
              <a:rPr lang="fr-FR" sz="1200" dirty="0"/>
              <a:t>. </a:t>
            </a:r>
            <a:r>
              <a:rPr lang="fr-FR" sz="1200" dirty="0" err="1"/>
              <a:t>Donec</a:t>
            </a:r>
            <a:r>
              <a:rPr lang="fr-FR" sz="1200" dirty="0"/>
              <a:t> </a:t>
            </a:r>
            <a:r>
              <a:rPr lang="fr-FR" sz="1200" dirty="0" err="1"/>
              <a:t>viverra</a:t>
            </a:r>
            <a:r>
              <a:rPr lang="fr-FR" sz="1200" dirty="0"/>
              <a:t>, massa eu </a:t>
            </a:r>
            <a:r>
              <a:rPr lang="fr-FR" sz="1200" dirty="0" err="1"/>
              <a:t>condimentum</a:t>
            </a:r>
            <a:r>
              <a:rPr lang="fr-FR" sz="1200" dirty="0"/>
              <a:t> </a:t>
            </a:r>
            <a:r>
              <a:rPr lang="fr-FR" sz="1200" dirty="0" err="1"/>
              <a:t>vehicula</a:t>
            </a:r>
            <a:r>
              <a:rPr lang="fr-FR" sz="1200" dirty="0"/>
              <a:t>, </a:t>
            </a:r>
            <a:r>
              <a:rPr lang="fr-FR" sz="1200" dirty="0" err="1"/>
              <a:t>odio</a:t>
            </a:r>
            <a:r>
              <a:rPr lang="fr-FR" sz="1200" dirty="0"/>
              <a:t> </a:t>
            </a:r>
            <a:r>
              <a:rPr lang="fr-FR" sz="1200" dirty="0" err="1"/>
              <a:t>ipsum</a:t>
            </a:r>
            <a:r>
              <a:rPr lang="fr-FR" sz="1200" dirty="0"/>
              <a:t> </a:t>
            </a:r>
            <a:r>
              <a:rPr lang="fr-FR" sz="1200" dirty="0" err="1"/>
              <a:t>malesuada</a:t>
            </a:r>
            <a:r>
              <a:rPr lang="fr-FR" sz="1200" dirty="0"/>
              <a:t> </a:t>
            </a:r>
            <a:r>
              <a:rPr lang="fr-FR" sz="1200" dirty="0" err="1"/>
              <a:t>sapien</a:t>
            </a:r>
            <a:r>
              <a:rPr lang="fr-FR" sz="1200" dirty="0"/>
              <a:t>, </a:t>
            </a:r>
            <a:r>
              <a:rPr lang="fr-FR" sz="1200" dirty="0" err="1"/>
              <a:t>sit</a:t>
            </a:r>
            <a:r>
              <a:rPr lang="fr-FR" sz="1200" dirty="0"/>
              <a:t> </a:t>
            </a:r>
            <a:r>
              <a:rPr lang="fr-FR" sz="1200" dirty="0" err="1"/>
              <a:t>amet</a:t>
            </a:r>
            <a:r>
              <a:rPr lang="fr-FR" sz="1200" dirty="0"/>
              <a:t> </a:t>
            </a:r>
            <a:r>
              <a:rPr lang="fr-FR" sz="1200" dirty="0" err="1"/>
              <a:t>suscipit</a:t>
            </a:r>
            <a:r>
              <a:rPr lang="fr-FR" sz="1200" dirty="0"/>
              <a:t> </a:t>
            </a:r>
            <a:r>
              <a:rPr lang="fr-FR" sz="1200" dirty="0" err="1"/>
              <a:t>ligula</a:t>
            </a:r>
            <a:r>
              <a:rPr lang="fr-FR" sz="1200" dirty="0"/>
              <a:t> </a:t>
            </a:r>
            <a:r>
              <a:rPr lang="fr-FR" sz="1200" dirty="0" err="1"/>
              <a:t>tortor</a:t>
            </a:r>
            <a:r>
              <a:rPr lang="fr-FR" sz="1200" dirty="0"/>
              <a:t> </a:t>
            </a:r>
            <a:r>
              <a:rPr lang="fr-FR" sz="1200" dirty="0" err="1"/>
              <a:t>eget</a:t>
            </a:r>
            <a:r>
              <a:rPr lang="fr-FR" sz="1200" dirty="0"/>
              <a:t> </a:t>
            </a:r>
            <a:r>
              <a:rPr lang="fr-FR" sz="1200" dirty="0" err="1"/>
              <a:t>neque</a:t>
            </a:r>
            <a:r>
              <a:rPr lang="fr-FR" sz="1200" dirty="0"/>
              <a:t>. </a:t>
            </a:r>
            <a:r>
              <a:rPr lang="fr-FR" sz="1200" dirty="0" err="1"/>
              <a:t>Praesent</a:t>
            </a:r>
            <a:r>
              <a:rPr lang="fr-FR" sz="1200" dirty="0"/>
              <a:t> nec bibendum </a:t>
            </a:r>
            <a:r>
              <a:rPr lang="fr-FR" sz="1200" dirty="0" err="1"/>
              <a:t>ligula</a:t>
            </a:r>
            <a:r>
              <a:rPr lang="fr-FR" sz="1200" dirty="0"/>
              <a:t>. </a:t>
            </a:r>
            <a:r>
              <a:rPr lang="fr-FR" sz="1200" dirty="0" err="1"/>
              <a:t>Morbi</a:t>
            </a:r>
            <a:r>
              <a:rPr lang="fr-FR" sz="1200" dirty="0"/>
              <a:t> </a:t>
            </a:r>
            <a:r>
              <a:rPr lang="fr-FR" sz="1200" dirty="0" err="1"/>
              <a:t>rhoncus</a:t>
            </a:r>
            <a:r>
              <a:rPr lang="fr-FR" sz="1200" dirty="0"/>
              <a:t> </a:t>
            </a:r>
            <a:r>
              <a:rPr lang="fr-FR" sz="1200" dirty="0" err="1"/>
              <a:t>dictum</a:t>
            </a:r>
            <a:r>
              <a:rPr lang="fr-FR" sz="1200" dirty="0"/>
              <a:t> </a:t>
            </a:r>
            <a:r>
              <a:rPr lang="fr-FR" sz="1200" dirty="0" err="1"/>
              <a:t>sem</a:t>
            </a:r>
            <a:r>
              <a:rPr lang="fr-FR" sz="1200" dirty="0"/>
              <a:t> vitae </a:t>
            </a:r>
            <a:r>
              <a:rPr lang="fr-FR" sz="1200" dirty="0" err="1"/>
              <a:t>interdum</a:t>
            </a:r>
            <a:r>
              <a:rPr lang="fr-FR" sz="1200" dirty="0"/>
              <a:t>. </a:t>
            </a:r>
            <a:r>
              <a:rPr lang="fr-FR" sz="1200" dirty="0" err="1"/>
              <a:t>Cras</a:t>
            </a:r>
            <a:r>
              <a:rPr lang="fr-FR" sz="1200" dirty="0"/>
              <a:t> non </a:t>
            </a:r>
            <a:r>
              <a:rPr lang="fr-FR" sz="1200" dirty="0" err="1"/>
              <a:t>sapien</a:t>
            </a:r>
            <a:r>
              <a:rPr lang="fr-FR" sz="1200" dirty="0"/>
              <a:t> </a:t>
            </a:r>
            <a:r>
              <a:rPr lang="fr-FR" sz="1200" dirty="0" err="1"/>
              <a:t>ipsum</a:t>
            </a:r>
            <a:r>
              <a:rPr lang="fr-FR" sz="1200" dirty="0"/>
              <a:t>. </a:t>
            </a:r>
            <a:r>
              <a:rPr lang="fr-FR" sz="1200" dirty="0" err="1"/>
              <a:t>Nulla</a:t>
            </a:r>
            <a:r>
              <a:rPr lang="fr-FR" sz="1200" dirty="0"/>
              <a:t> non libero id </a:t>
            </a:r>
            <a:r>
              <a:rPr lang="fr-FR" sz="1200" dirty="0" err="1"/>
              <a:t>nulla</a:t>
            </a:r>
            <a:r>
              <a:rPr lang="fr-FR" sz="1200" dirty="0"/>
              <a:t> cursus </a:t>
            </a:r>
            <a:r>
              <a:rPr lang="fr-FR" sz="1200" dirty="0" err="1"/>
              <a:t>ultrices</a:t>
            </a:r>
            <a:r>
              <a:rPr lang="fr-FR" sz="1200" dirty="0"/>
              <a:t>. Sed ut </a:t>
            </a:r>
            <a:r>
              <a:rPr lang="fr-FR" sz="1200" dirty="0" err="1"/>
              <a:t>ligula</a:t>
            </a:r>
            <a:r>
              <a:rPr lang="fr-FR" sz="1200" dirty="0"/>
              <a:t> id </a:t>
            </a:r>
            <a:r>
              <a:rPr lang="fr-FR" sz="1200" dirty="0" err="1"/>
              <a:t>tortor</a:t>
            </a:r>
            <a:r>
              <a:rPr lang="fr-FR" sz="1200" dirty="0"/>
              <a:t> </a:t>
            </a:r>
            <a:r>
              <a:rPr lang="fr-FR" sz="1200" dirty="0" err="1"/>
              <a:t>condimentum</a:t>
            </a:r>
            <a:r>
              <a:rPr lang="fr-FR" sz="1200" dirty="0"/>
              <a:t> </a:t>
            </a:r>
            <a:r>
              <a:rPr lang="fr-FR" sz="1200" dirty="0" err="1"/>
              <a:t>sollicitudin</a:t>
            </a:r>
            <a:r>
              <a:rPr lang="fr-FR" sz="1200" dirty="0"/>
              <a:t>. </a:t>
            </a:r>
            <a:r>
              <a:rPr lang="fr-FR" sz="1200" dirty="0" err="1"/>
              <a:t>Praesent</a:t>
            </a:r>
            <a:r>
              <a:rPr lang="fr-FR" sz="1200" dirty="0"/>
              <a:t> </a:t>
            </a:r>
            <a:r>
              <a:rPr lang="fr-FR" sz="1200" dirty="0" err="1"/>
              <a:t>quis</a:t>
            </a:r>
            <a:r>
              <a:rPr lang="fr-FR" sz="1200" dirty="0"/>
              <a:t> </a:t>
            </a:r>
            <a:r>
              <a:rPr lang="fr-FR" sz="1200" dirty="0" err="1"/>
              <a:t>velit</a:t>
            </a:r>
            <a:r>
              <a:rPr lang="fr-FR" sz="1200" dirty="0"/>
              <a:t> </a:t>
            </a:r>
            <a:r>
              <a:rPr lang="fr-FR" sz="1200" dirty="0" err="1"/>
              <a:t>urna</a:t>
            </a:r>
            <a:r>
              <a:rPr lang="fr-FR" sz="1200" dirty="0"/>
              <a:t>. </a:t>
            </a:r>
          </a:p>
          <a:p>
            <a:pPr algn="just"/>
            <a:endParaRPr lang="fr-FR" sz="1200" dirty="0"/>
          </a:p>
          <a:p>
            <a:r>
              <a:rPr lang="fr-FR" sz="1200" dirty="0" err="1"/>
              <a:t>Aliquam</a:t>
            </a:r>
            <a:r>
              <a:rPr lang="fr-FR" sz="1200" dirty="0"/>
              <a:t> erat </a:t>
            </a:r>
            <a:r>
              <a:rPr lang="fr-FR" sz="1200" dirty="0" err="1"/>
              <a:t>volutpat</a:t>
            </a:r>
            <a:r>
              <a:rPr lang="fr-FR" sz="1200" dirty="0"/>
              <a:t>. Duis id </a:t>
            </a:r>
            <a:r>
              <a:rPr lang="fr-FR" sz="1200" dirty="0" err="1"/>
              <a:t>orci</a:t>
            </a:r>
            <a:r>
              <a:rPr lang="fr-FR" sz="1200" dirty="0"/>
              <a:t> in </a:t>
            </a:r>
            <a:r>
              <a:rPr lang="fr-FR" sz="1200" dirty="0" err="1"/>
              <a:t>purus</a:t>
            </a:r>
            <a:r>
              <a:rPr lang="fr-FR" sz="1200" dirty="0"/>
              <a:t> </a:t>
            </a:r>
            <a:r>
              <a:rPr lang="fr-FR" sz="1200" dirty="0" err="1"/>
              <a:t>pulvinar</a:t>
            </a:r>
            <a:r>
              <a:rPr lang="fr-FR" sz="1200" dirty="0"/>
              <a:t> </a:t>
            </a:r>
            <a:r>
              <a:rPr lang="fr-FR" sz="1200" dirty="0" err="1"/>
              <a:t>lobortis</a:t>
            </a:r>
            <a:r>
              <a:rPr lang="fr-FR" sz="1200" dirty="0"/>
              <a:t>. </a:t>
            </a:r>
            <a:r>
              <a:rPr lang="fr-FR" sz="1200" dirty="0" err="1"/>
              <a:t>Etiam</a:t>
            </a:r>
            <a:r>
              <a:rPr lang="fr-FR" sz="1200" dirty="0"/>
              <a:t> </a:t>
            </a:r>
            <a:r>
              <a:rPr lang="fr-FR" sz="1200" dirty="0" err="1"/>
              <a:t>ac</a:t>
            </a:r>
            <a:r>
              <a:rPr lang="fr-FR" sz="1200" dirty="0"/>
              <a:t> </a:t>
            </a:r>
            <a:r>
              <a:rPr lang="fr-FR" sz="1200" dirty="0" err="1"/>
              <a:t>ultrices</a:t>
            </a:r>
            <a:r>
              <a:rPr lang="fr-FR" sz="1200" dirty="0"/>
              <a:t> erat. Ut </a:t>
            </a:r>
            <a:r>
              <a:rPr lang="fr-FR" sz="1200" dirty="0" err="1"/>
              <a:t>venenatis</a:t>
            </a:r>
            <a:r>
              <a:rPr lang="fr-FR" sz="1200" dirty="0"/>
              <a:t>, </a:t>
            </a:r>
            <a:r>
              <a:rPr lang="fr-FR" sz="1200" dirty="0" err="1"/>
              <a:t>nulla</a:t>
            </a:r>
            <a:r>
              <a:rPr lang="fr-FR" sz="1200" dirty="0"/>
              <a:t> non </a:t>
            </a:r>
            <a:r>
              <a:rPr lang="fr-FR" sz="1200" dirty="0" err="1"/>
              <a:t>vestibulum</a:t>
            </a:r>
            <a:r>
              <a:rPr lang="fr-FR" sz="1200" dirty="0"/>
              <a:t> </a:t>
            </a:r>
            <a:r>
              <a:rPr lang="fr-FR" sz="1200" dirty="0" err="1"/>
              <a:t>convallis</a:t>
            </a:r>
            <a:r>
              <a:rPr lang="fr-FR" sz="1200" dirty="0"/>
              <a:t>, est </a:t>
            </a:r>
            <a:r>
              <a:rPr lang="fr-FR" sz="1200" dirty="0" err="1"/>
              <a:t>leo</a:t>
            </a:r>
            <a:r>
              <a:rPr lang="fr-FR" sz="1200" dirty="0"/>
              <a:t> </a:t>
            </a:r>
            <a:r>
              <a:rPr lang="fr-FR" sz="1200" dirty="0" err="1"/>
              <a:t>elementum</a:t>
            </a:r>
            <a:r>
              <a:rPr lang="fr-FR" sz="1200" dirty="0"/>
              <a:t> </a:t>
            </a:r>
            <a:r>
              <a:rPr lang="fr-FR" sz="1200" dirty="0" err="1"/>
              <a:t>eros</a:t>
            </a:r>
            <a:r>
              <a:rPr lang="fr-FR" sz="1200" dirty="0"/>
              <a:t>, </a:t>
            </a:r>
            <a:r>
              <a:rPr lang="fr-FR" sz="1200" dirty="0" err="1"/>
              <a:t>eget</a:t>
            </a:r>
            <a:r>
              <a:rPr lang="fr-FR" sz="1200" dirty="0"/>
              <a:t> </a:t>
            </a:r>
            <a:r>
              <a:rPr lang="fr-FR" sz="1200" dirty="0" err="1"/>
              <a:t>sagittis</a:t>
            </a:r>
            <a:r>
              <a:rPr lang="fr-FR" sz="1200" dirty="0"/>
              <a:t> </a:t>
            </a:r>
            <a:r>
              <a:rPr lang="fr-FR" sz="1200" dirty="0" err="1"/>
              <a:t>lorem</a:t>
            </a:r>
            <a:r>
              <a:rPr lang="fr-FR" sz="1200" dirty="0"/>
              <a:t> </a:t>
            </a:r>
            <a:r>
              <a:rPr lang="fr-FR" sz="1200" dirty="0" err="1"/>
              <a:t>mauris</a:t>
            </a:r>
            <a:r>
              <a:rPr lang="fr-FR" sz="1200" dirty="0"/>
              <a:t> a </a:t>
            </a:r>
            <a:r>
              <a:rPr lang="fr-FR" sz="1200" dirty="0" err="1"/>
              <a:t>lectus</a:t>
            </a:r>
            <a:r>
              <a:rPr lang="fr-FR" sz="1200" dirty="0"/>
              <a:t>. </a:t>
            </a:r>
            <a:r>
              <a:rPr lang="fr-FR" sz="1200" dirty="0" err="1"/>
              <a:t>Maecenas</a:t>
            </a:r>
            <a:r>
              <a:rPr lang="fr-FR" sz="1200" dirty="0"/>
              <a:t> </a:t>
            </a:r>
            <a:r>
              <a:rPr lang="fr-FR" sz="1200" dirty="0" err="1"/>
              <a:t>luctus</a:t>
            </a:r>
            <a:r>
              <a:rPr lang="fr-FR" sz="1200" dirty="0"/>
              <a:t> eu </a:t>
            </a:r>
            <a:r>
              <a:rPr lang="fr-FR" sz="1200" dirty="0" err="1"/>
              <a:t>mauris</a:t>
            </a:r>
            <a:r>
              <a:rPr lang="fr-FR" sz="1200" dirty="0"/>
              <a:t> a </a:t>
            </a:r>
            <a:r>
              <a:rPr lang="fr-FR" sz="1200" dirty="0" err="1"/>
              <a:t>interdum</a:t>
            </a:r>
            <a:r>
              <a:rPr lang="fr-FR" sz="1200" dirty="0"/>
              <a:t>. </a:t>
            </a:r>
            <a:r>
              <a:rPr lang="fr-FR" sz="1200" dirty="0" err="1"/>
              <a:t>Aenean</a:t>
            </a:r>
            <a:r>
              <a:rPr lang="fr-FR" sz="1200" dirty="0"/>
              <a:t> </a:t>
            </a:r>
            <a:r>
              <a:rPr lang="fr-FR" sz="1200" dirty="0" err="1"/>
              <a:t>aliquam</a:t>
            </a:r>
            <a:r>
              <a:rPr lang="fr-FR" sz="1200" dirty="0"/>
              <a:t> </a:t>
            </a:r>
            <a:r>
              <a:rPr lang="fr-FR" sz="1200" dirty="0" err="1"/>
              <a:t>fermentum</a:t>
            </a:r>
            <a:r>
              <a:rPr lang="fr-FR" sz="1200" dirty="0"/>
              <a:t> </a:t>
            </a:r>
            <a:r>
              <a:rPr lang="fr-FR" sz="1200" dirty="0" err="1"/>
              <a:t>lorem</a:t>
            </a:r>
            <a:r>
              <a:rPr lang="fr-FR" sz="1200" dirty="0"/>
              <a:t> in </a:t>
            </a:r>
            <a:r>
              <a:rPr lang="fr-FR" sz="1200" dirty="0" err="1"/>
              <a:t>tempus</a:t>
            </a:r>
            <a:r>
              <a:rPr lang="fr-FR" sz="1200" dirty="0"/>
              <a:t>. </a:t>
            </a:r>
          </a:p>
          <a:p>
            <a:endParaRPr lang="fr-FR" sz="1200" dirty="0"/>
          </a:p>
          <a:p>
            <a:r>
              <a:rPr lang="fr-FR" sz="1200" dirty="0" err="1"/>
              <a:t>Quisque</a:t>
            </a:r>
            <a:r>
              <a:rPr lang="fr-FR" sz="1200" dirty="0"/>
              <a:t> </a:t>
            </a:r>
            <a:r>
              <a:rPr lang="fr-FR" sz="1200" dirty="0" err="1"/>
              <a:t>sit</a:t>
            </a:r>
            <a:r>
              <a:rPr lang="fr-FR" sz="1200" dirty="0"/>
              <a:t> </a:t>
            </a:r>
            <a:r>
              <a:rPr lang="fr-FR" sz="1200" dirty="0" err="1"/>
              <a:t>amet</a:t>
            </a:r>
            <a:r>
              <a:rPr lang="fr-FR" sz="1200" dirty="0"/>
              <a:t> </a:t>
            </a:r>
            <a:r>
              <a:rPr lang="fr-FR" sz="1200" dirty="0" err="1"/>
              <a:t>mauris</a:t>
            </a:r>
            <a:r>
              <a:rPr lang="fr-FR" sz="1200" dirty="0"/>
              <a:t> </a:t>
            </a:r>
            <a:r>
              <a:rPr lang="fr-FR" sz="1200" dirty="0" err="1"/>
              <a:t>sollicitudin</a:t>
            </a:r>
            <a:r>
              <a:rPr lang="fr-FR" sz="1200" dirty="0"/>
              <a:t>, </a:t>
            </a:r>
            <a:r>
              <a:rPr lang="fr-FR" sz="1200" dirty="0" err="1"/>
              <a:t>tempor</a:t>
            </a:r>
            <a:r>
              <a:rPr lang="fr-FR" sz="1200" dirty="0"/>
              <a:t> </a:t>
            </a:r>
            <a:r>
              <a:rPr lang="fr-FR" sz="1200" dirty="0" err="1"/>
              <a:t>lectus</a:t>
            </a:r>
            <a:r>
              <a:rPr lang="fr-FR" sz="1200" dirty="0"/>
              <a:t> nec, </a:t>
            </a:r>
            <a:r>
              <a:rPr lang="fr-FR" sz="1200" dirty="0" err="1"/>
              <a:t>iaculis</a:t>
            </a:r>
            <a:r>
              <a:rPr lang="fr-FR" sz="1200" dirty="0"/>
              <a:t> </a:t>
            </a:r>
            <a:r>
              <a:rPr lang="fr-FR" sz="1200" dirty="0" err="1"/>
              <a:t>tellus</a:t>
            </a:r>
            <a:r>
              <a:rPr lang="fr-FR" sz="1200" dirty="0"/>
              <a:t>. </a:t>
            </a:r>
            <a:r>
              <a:rPr lang="fr-FR" sz="1200" dirty="0" err="1"/>
              <a:t>Praesent</a:t>
            </a:r>
            <a:r>
              <a:rPr lang="fr-FR" sz="1200" dirty="0"/>
              <a:t> </a:t>
            </a:r>
            <a:r>
              <a:rPr lang="fr-FR" sz="1200" dirty="0" err="1"/>
              <a:t>vulputate</a:t>
            </a:r>
            <a:r>
              <a:rPr lang="fr-FR" sz="1200" dirty="0"/>
              <a:t> </a:t>
            </a:r>
            <a:r>
              <a:rPr lang="fr-FR" sz="1200" dirty="0" err="1"/>
              <a:t>orci</a:t>
            </a:r>
            <a:r>
              <a:rPr lang="fr-FR" sz="1200" dirty="0"/>
              <a:t> in </a:t>
            </a:r>
            <a:r>
              <a:rPr lang="fr-FR" sz="1200" dirty="0" err="1"/>
              <a:t>sagittis</a:t>
            </a:r>
            <a:r>
              <a:rPr lang="fr-FR" sz="1200" dirty="0"/>
              <a:t> </a:t>
            </a:r>
            <a:r>
              <a:rPr lang="fr-FR" sz="1200" dirty="0" err="1"/>
              <a:t>condimentum</a:t>
            </a:r>
            <a:r>
              <a:rPr lang="fr-FR" sz="1200" dirty="0"/>
              <a:t>. Duis </a:t>
            </a:r>
            <a:r>
              <a:rPr lang="fr-FR" sz="1200" dirty="0" err="1"/>
              <a:t>dolor</a:t>
            </a:r>
            <a:r>
              <a:rPr lang="fr-FR" sz="1200" dirty="0"/>
              <a:t> ex, </a:t>
            </a:r>
            <a:r>
              <a:rPr lang="fr-FR" sz="1200" dirty="0" err="1"/>
              <a:t>consequat</a:t>
            </a:r>
            <a:r>
              <a:rPr lang="fr-FR" sz="1200" dirty="0"/>
              <a:t> at ex nec, </a:t>
            </a:r>
            <a:r>
              <a:rPr lang="fr-FR" sz="1200" dirty="0" err="1"/>
              <a:t>aliquam</a:t>
            </a:r>
            <a:r>
              <a:rPr lang="fr-FR" sz="1200" dirty="0"/>
              <a:t> </a:t>
            </a:r>
            <a:r>
              <a:rPr lang="fr-FR" sz="1200" dirty="0" err="1"/>
              <a:t>luctus</a:t>
            </a:r>
            <a:r>
              <a:rPr lang="fr-FR" sz="1200" dirty="0"/>
              <a:t> </a:t>
            </a:r>
            <a:r>
              <a:rPr lang="fr-FR" sz="1200" dirty="0" err="1"/>
              <a:t>lacus</a:t>
            </a:r>
            <a:r>
              <a:rPr lang="fr-FR" sz="1200" dirty="0"/>
              <a:t>. </a:t>
            </a:r>
            <a:r>
              <a:rPr lang="fr-FR" sz="1200" dirty="0" err="1"/>
              <a:t>Aliquam</a:t>
            </a:r>
            <a:r>
              <a:rPr lang="fr-FR" sz="1200" dirty="0"/>
              <a:t> </a:t>
            </a:r>
            <a:r>
              <a:rPr lang="fr-FR" sz="1200" dirty="0" err="1"/>
              <a:t>quam</a:t>
            </a:r>
            <a:r>
              <a:rPr lang="fr-FR" sz="1200" dirty="0"/>
              <a:t> massa, </a:t>
            </a:r>
            <a:r>
              <a:rPr lang="fr-FR" sz="1200" dirty="0" err="1"/>
              <a:t>pellentesque</a:t>
            </a:r>
            <a:r>
              <a:rPr lang="fr-FR" sz="1200" dirty="0"/>
              <a:t> vitae </a:t>
            </a:r>
            <a:r>
              <a:rPr lang="fr-FR" sz="1200" dirty="0" err="1"/>
              <a:t>nisi</a:t>
            </a:r>
            <a:r>
              <a:rPr lang="fr-FR" sz="1200" dirty="0"/>
              <a:t> </a:t>
            </a:r>
            <a:r>
              <a:rPr lang="fr-FR" sz="1200" dirty="0" err="1"/>
              <a:t>quis</a:t>
            </a:r>
            <a:r>
              <a:rPr lang="fr-FR" sz="1200" dirty="0"/>
              <a:t>, </a:t>
            </a:r>
            <a:r>
              <a:rPr lang="fr-FR" sz="1200" dirty="0" err="1"/>
              <a:t>dignissim</a:t>
            </a:r>
            <a:r>
              <a:rPr lang="fr-FR" sz="1200" dirty="0"/>
              <a:t> </a:t>
            </a:r>
            <a:r>
              <a:rPr lang="fr-FR" sz="1200" dirty="0" err="1"/>
              <a:t>fermentum</a:t>
            </a:r>
            <a:r>
              <a:rPr lang="fr-FR" sz="1200" dirty="0"/>
              <a:t> </a:t>
            </a:r>
            <a:r>
              <a:rPr lang="fr-FR" sz="1200" dirty="0" err="1"/>
              <a:t>turpis</a:t>
            </a:r>
            <a:r>
              <a:rPr lang="fr-FR" sz="1200" dirty="0"/>
              <a:t>. </a:t>
            </a:r>
            <a:r>
              <a:rPr lang="fr-FR" sz="1200" dirty="0" err="1"/>
              <a:t>Cras</a:t>
            </a:r>
            <a:r>
              <a:rPr lang="fr-FR" sz="1200" dirty="0"/>
              <a:t> </a:t>
            </a:r>
            <a:r>
              <a:rPr lang="fr-FR" sz="1200" dirty="0" err="1"/>
              <a:t>ultricies</a:t>
            </a:r>
            <a:r>
              <a:rPr lang="fr-FR" sz="1200" dirty="0"/>
              <a:t> </a:t>
            </a:r>
            <a:r>
              <a:rPr lang="fr-FR" sz="1200" dirty="0" err="1"/>
              <a:t>neque</a:t>
            </a:r>
            <a:r>
              <a:rPr lang="fr-FR" sz="1200" dirty="0"/>
              <a:t> a </a:t>
            </a:r>
            <a:r>
              <a:rPr lang="fr-FR" sz="1200" dirty="0" err="1"/>
              <a:t>lacus</a:t>
            </a:r>
            <a:r>
              <a:rPr lang="fr-FR" sz="1200" dirty="0"/>
              <a:t> </a:t>
            </a:r>
            <a:r>
              <a:rPr lang="fr-FR" sz="1200" dirty="0" err="1"/>
              <a:t>rutrum</a:t>
            </a:r>
            <a:r>
              <a:rPr lang="fr-FR" sz="1200" dirty="0"/>
              <a:t> semper. </a:t>
            </a:r>
          </a:p>
          <a:p>
            <a:pPr algn="just"/>
            <a:endParaRPr lang="fr-FR" sz="1200" dirty="0"/>
          </a:p>
          <a:p>
            <a:pPr algn="just"/>
            <a:endParaRPr lang="fr-FR" sz="1200" dirty="0">
              <a:solidFill>
                <a:srgbClr val="7F7F7F"/>
              </a:solidFill>
              <a:latin typeface="Times New Roman"/>
              <a:cs typeface="Times New Roman"/>
            </a:endParaRPr>
          </a:p>
        </p:txBody>
      </p:sp>
      <p:pic>
        <p:nvPicPr>
          <p:cNvPr id="96" name="Image 95" descr="signature_scan.gi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77126" y="6956294"/>
            <a:ext cx="1574801" cy="10498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44251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8645443-5F16-9244-A209-BAE520965B8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8143" y="679622"/>
            <a:ext cx="6806565" cy="8868401"/>
          </a:xfrm>
        </p:spPr>
        <p:txBody>
          <a:bodyPr>
            <a:normAutofit fontScale="47500" lnSpcReduction="20000"/>
          </a:bodyPr>
          <a:lstStyle/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b="1" dirty="0" err="1"/>
              <a:t>Querido</a:t>
            </a:r>
            <a:r>
              <a:rPr lang="fr-FR" b="1" dirty="0"/>
              <a:t> </a:t>
            </a:r>
            <a:r>
              <a:rPr lang="fr-FR" b="1" dirty="0" err="1"/>
              <a:t>candidato</a:t>
            </a:r>
            <a:endParaRPr lang="fr-FR" b="1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 err="1"/>
              <a:t>Obrigado</a:t>
            </a:r>
            <a:r>
              <a:rPr lang="fr-FR" dirty="0"/>
              <a:t> </a:t>
            </a:r>
            <a:r>
              <a:rPr lang="fr-FR" dirty="0" err="1"/>
              <a:t>por</a:t>
            </a:r>
            <a:r>
              <a:rPr lang="fr-FR" dirty="0"/>
              <a:t> </a:t>
            </a:r>
            <a:r>
              <a:rPr lang="fr-FR" dirty="0" err="1"/>
              <a:t>baixar</a:t>
            </a:r>
            <a:r>
              <a:rPr lang="fr-FR" dirty="0"/>
              <a:t> este </a:t>
            </a:r>
            <a:r>
              <a:rPr lang="fr-FR" dirty="0" err="1"/>
              <a:t>modelo</a:t>
            </a:r>
            <a:r>
              <a:rPr lang="fr-FR" dirty="0"/>
              <a:t> de </a:t>
            </a:r>
            <a:r>
              <a:rPr lang="fr-FR" dirty="0" err="1"/>
              <a:t>nosso</a:t>
            </a:r>
            <a:r>
              <a:rPr lang="fr-FR" dirty="0"/>
              <a:t> site. </a:t>
            </a:r>
            <a:r>
              <a:rPr lang="fr-FR" dirty="0" err="1"/>
              <a:t>Esperamos</a:t>
            </a:r>
            <a:r>
              <a:rPr lang="fr-FR" dirty="0"/>
              <a:t> que </a:t>
            </a:r>
            <a:r>
              <a:rPr lang="fr-FR" dirty="0" err="1"/>
              <a:t>ajude</a:t>
            </a:r>
            <a:r>
              <a:rPr lang="fr-FR" dirty="0"/>
              <a:t> </a:t>
            </a:r>
            <a:r>
              <a:rPr lang="fr-FR" dirty="0" err="1"/>
              <a:t>você</a:t>
            </a:r>
            <a:r>
              <a:rPr lang="fr-FR" dirty="0"/>
              <a:t> a </a:t>
            </a:r>
            <a:r>
              <a:rPr lang="fr-FR" dirty="0" err="1"/>
              <a:t>mostrar</a:t>
            </a:r>
            <a:r>
              <a:rPr lang="fr-FR" dirty="0"/>
              <a:t> </a:t>
            </a:r>
            <a:r>
              <a:rPr lang="fr-FR" dirty="0" err="1"/>
              <a:t>seu</a:t>
            </a:r>
            <a:r>
              <a:rPr lang="fr-FR" dirty="0"/>
              <a:t> </a:t>
            </a:r>
            <a:r>
              <a:rPr lang="fr-FR" dirty="0" err="1"/>
              <a:t>currículo</a:t>
            </a:r>
            <a:r>
              <a:rPr lang="fr-FR" dirty="0"/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Reserve </a:t>
            </a:r>
            <a:r>
              <a:rPr lang="fr-FR" dirty="0" err="1"/>
              <a:t>um</a:t>
            </a:r>
            <a:r>
              <a:rPr lang="fr-FR" dirty="0"/>
              <a:t> tempo para </a:t>
            </a:r>
            <a:r>
              <a:rPr lang="fr-FR" dirty="0" err="1"/>
              <a:t>escrever</a:t>
            </a:r>
            <a:r>
              <a:rPr lang="fr-FR" dirty="0"/>
              <a:t> </a:t>
            </a:r>
            <a:r>
              <a:rPr lang="fr-FR" dirty="0" err="1"/>
              <a:t>seu</a:t>
            </a:r>
            <a:r>
              <a:rPr lang="fr-FR" dirty="0"/>
              <a:t> </a:t>
            </a:r>
            <a:r>
              <a:rPr lang="fr-FR" dirty="0" err="1"/>
              <a:t>aplicativo</a:t>
            </a:r>
            <a:r>
              <a:rPr lang="fr-FR" dirty="0"/>
              <a:t> com </a:t>
            </a:r>
            <a:r>
              <a:rPr lang="fr-FR" dirty="0" err="1"/>
              <a:t>cuidado</a:t>
            </a:r>
            <a:r>
              <a:rPr lang="fr-FR" dirty="0"/>
              <a:t>, pois </a:t>
            </a:r>
            <a:r>
              <a:rPr lang="fr-FR" dirty="0" err="1"/>
              <a:t>ele</a:t>
            </a:r>
            <a:r>
              <a:rPr lang="fr-FR" dirty="0"/>
              <a:t> </a:t>
            </a:r>
            <a:r>
              <a:rPr lang="fr-FR" dirty="0" err="1"/>
              <a:t>descreve</a:t>
            </a:r>
            <a:r>
              <a:rPr lang="fr-FR" dirty="0"/>
              <a:t> sua </a:t>
            </a:r>
            <a:r>
              <a:rPr lang="fr-FR" dirty="0" err="1"/>
              <a:t>experiência</a:t>
            </a:r>
            <a:r>
              <a:rPr lang="fr-FR" dirty="0"/>
              <a:t> </a:t>
            </a:r>
            <a:r>
              <a:rPr lang="fr-FR" dirty="0" err="1"/>
              <a:t>profissional</a:t>
            </a:r>
            <a:r>
              <a:rPr lang="fr-FR" dirty="0"/>
              <a:t> e sua </a:t>
            </a:r>
            <a:r>
              <a:rPr lang="fr-FR" dirty="0" err="1"/>
              <a:t>personalidade</a:t>
            </a:r>
            <a:r>
              <a:rPr lang="fr-FR" dirty="0"/>
              <a:t>.</a:t>
            </a:r>
          </a:p>
          <a:p>
            <a:pPr marL="0" indent="0">
              <a:buNone/>
            </a:pPr>
            <a:r>
              <a:rPr lang="fr-FR" dirty="0" err="1"/>
              <a:t>Lembre</a:t>
            </a:r>
            <a:r>
              <a:rPr lang="fr-FR" dirty="0"/>
              <a:t>-se de que </a:t>
            </a:r>
            <a:r>
              <a:rPr lang="fr-FR" dirty="0" err="1"/>
              <a:t>um</a:t>
            </a:r>
            <a:r>
              <a:rPr lang="fr-FR" dirty="0"/>
              <a:t> </a:t>
            </a:r>
            <a:r>
              <a:rPr lang="fr-FR" dirty="0" err="1"/>
              <a:t>bom</a:t>
            </a:r>
            <a:r>
              <a:rPr lang="fr-FR" dirty="0"/>
              <a:t> </a:t>
            </a:r>
            <a:r>
              <a:rPr lang="fr-FR" dirty="0" err="1"/>
              <a:t>aplicativo</a:t>
            </a:r>
            <a:r>
              <a:rPr lang="fr-FR" dirty="0"/>
              <a:t> </a:t>
            </a:r>
            <a:r>
              <a:rPr lang="fr-FR" dirty="0" err="1"/>
              <a:t>é</a:t>
            </a:r>
            <a:r>
              <a:rPr lang="fr-FR" dirty="0"/>
              <a:t> </a:t>
            </a:r>
            <a:r>
              <a:rPr lang="fr-FR" dirty="0" err="1"/>
              <a:t>um</a:t>
            </a:r>
            <a:r>
              <a:rPr lang="fr-FR" dirty="0"/>
              <a:t> </a:t>
            </a:r>
            <a:r>
              <a:rPr lang="fr-FR" dirty="0" err="1"/>
              <a:t>aplicativo</a:t>
            </a:r>
            <a:r>
              <a:rPr lang="fr-FR" dirty="0"/>
              <a:t> </a:t>
            </a:r>
            <a:r>
              <a:rPr lang="fr-FR" dirty="0" err="1"/>
              <a:t>personalizado</a:t>
            </a:r>
            <a:r>
              <a:rPr lang="fr-FR" dirty="0"/>
              <a:t>!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Se </a:t>
            </a:r>
            <a:r>
              <a:rPr lang="fr-FR" dirty="0" err="1"/>
              <a:t>precisar</a:t>
            </a:r>
            <a:r>
              <a:rPr lang="fr-FR" dirty="0"/>
              <a:t> de </a:t>
            </a:r>
            <a:r>
              <a:rPr lang="fr-FR" dirty="0" err="1"/>
              <a:t>outros</a:t>
            </a:r>
            <a:r>
              <a:rPr lang="fr-FR" dirty="0"/>
              <a:t> </a:t>
            </a:r>
            <a:r>
              <a:rPr lang="fr-FR" dirty="0" err="1"/>
              <a:t>modelos</a:t>
            </a:r>
            <a:r>
              <a:rPr lang="fr-FR" dirty="0"/>
              <a:t>, volte </a:t>
            </a:r>
            <a:r>
              <a:rPr lang="fr-FR" dirty="0" err="1"/>
              <a:t>ao</a:t>
            </a:r>
            <a:r>
              <a:rPr lang="fr-FR" dirty="0"/>
              <a:t> </a:t>
            </a:r>
            <a:r>
              <a:rPr lang="fr-FR" dirty="0" err="1"/>
              <a:t>nosso</a:t>
            </a:r>
            <a:r>
              <a:rPr lang="fr-FR" dirty="0"/>
              <a:t> site : </a:t>
            </a:r>
            <a:r>
              <a:rPr lang="fr-FR" dirty="0">
                <a:hlinkClick r:id="rId2"/>
              </a:rPr>
              <a:t>HTTPS://WWW.EXEMPLODECV.COM</a:t>
            </a:r>
            <a:r>
              <a:rPr lang="fr-FR" dirty="0"/>
              <a:t> 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---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b="1" dirty="0"/>
              <a:t>Copyright EXEMPLODECV.COM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Os </a:t>
            </a:r>
            <a:r>
              <a:rPr lang="fr-FR" dirty="0" err="1"/>
              <a:t>conteúdos</a:t>
            </a:r>
            <a:r>
              <a:rPr lang="fr-FR" dirty="0"/>
              <a:t> </a:t>
            </a:r>
            <a:r>
              <a:rPr lang="fr-FR" dirty="0" err="1"/>
              <a:t>publicados</a:t>
            </a:r>
            <a:r>
              <a:rPr lang="fr-FR" dirty="0"/>
              <a:t> no </a:t>
            </a:r>
            <a:r>
              <a:rPr lang="fr-FR" dirty="0" err="1"/>
              <a:t>nosso</a:t>
            </a:r>
            <a:r>
              <a:rPr lang="fr-FR" dirty="0"/>
              <a:t> site (</a:t>
            </a:r>
            <a:r>
              <a:rPr lang="fr-FR" dirty="0" err="1"/>
              <a:t>modelos</a:t>
            </a:r>
            <a:r>
              <a:rPr lang="fr-FR" dirty="0"/>
              <a:t> de CV, </a:t>
            </a:r>
            <a:r>
              <a:rPr lang="fr-FR" dirty="0" err="1"/>
              <a:t>modelos</a:t>
            </a:r>
            <a:r>
              <a:rPr lang="fr-FR" dirty="0"/>
              <a:t> de cartas, </a:t>
            </a:r>
            <a:r>
              <a:rPr lang="fr-FR" dirty="0" err="1"/>
              <a:t>artigos</a:t>
            </a:r>
            <a:r>
              <a:rPr lang="fr-FR" dirty="0"/>
              <a:t>, etc.) </a:t>
            </a:r>
            <a:r>
              <a:rPr lang="fr-FR" dirty="0" err="1"/>
              <a:t>são</a:t>
            </a:r>
            <a:r>
              <a:rPr lang="fr-FR" dirty="0"/>
              <a:t> </a:t>
            </a:r>
            <a:r>
              <a:rPr lang="fr-FR" dirty="0" err="1"/>
              <a:t>propriedade</a:t>
            </a:r>
            <a:r>
              <a:rPr lang="fr-FR" dirty="0"/>
              <a:t> da </a:t>
            </a:r>
            <a:r>
              <a:rPr lang="fr-FR" dirty="0" err="1"/>
              <a:t>EXEMPLODECV.com</a:t>
            </a:r>
            <a:r>
              <a:rPr lang="fr-FR" dirty="0"/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b="1" dirty="0">
                <a:solidFill>
                  <a:srgbClr val="00B050"/>
                </a:solidFill>
              </a:rPr>
              <a:t>O</a:t>
            </a:r>
            <a:r>
              <a:rPr lang="fr-FR" dirty="0"/>
              <a:t>     </a:t>
            </a:r>
            <a:r>
              <a:rPr lang="fr-FR" dirty="0" err="1"/>
              <a:t>Seu</a:t>
            </a:r>
            <a:r>
              <a:rPr lang="fr-FR" dirty="0"/>
              <a:t> </a:t>
            </a:r>
            <a:r>
              <a:rPr lang="fr-FR" dirty="0" err="1"/>
              <a:t>uso</a:t>
            </a:r>
            <a:r>
              <a:rPr lang="fr-FR" dirty="0"/>
              <a:t> </a:t>
            </a:r>
            <a:r>
              <a:rPr lang="fr-FR" dirty="0" err="1"/>
              <a:t>é</a:t>
            </a:r>
            <a:r>
              <a:rPr lang="fr-FR" dirty="0"/>
              <a:t> </a:t>
            </a:r>
            <a:r>
              <a:rPr lang="fr-FR" dirty="0" err="1"/>
              <a:t>limitado</a:t>
            </a:r>
            <a:r>
              <a:rPr lang="fr-FR" dirty="0"/>
              <a:t> </a:t>
            </a:r>
            <a:r>
              <a:rPr lang="fr-FR" dirty="0" err="1"/>
              <a:t>ao</a:t>
            </a:r>
            <a:r>
              <a:rPr lang="fr-FR" dirty="0"/>
              <a:t> </a:t>
            </a:r>
            <a:r>
              <a:rPr lang="fr-FR" dirty="0" err="1"/>
              <a:t>uso</a:t>
            </a:r>
            <a:r>
              <a:rPr lang="fr-FR" dirty="0"/>
              <a:t> </a:t>
            </a:r>
            <a:r>
              <a:rPr lang="fr-FR" dirty="0" err="1"/>
              <a:t>estritamente</a:t>
            </a:r>
            <a:r>
              <a:rPr lang="fr-FR" dirty="0"/>
              <a:t> </a:t>
            </a:r>
            <a:r>
              <a:rPr lang="fr-FR" dirty="0" err="1"/>
              <a:t>pessoal</a:t>
            </a:r>
            <a:r>
              <a:rPr lang="fr-FR" dirty="0"/>
              <a:t>.</a:t>
            </a:r>
          </a:p>
          <a:p>
            <a:pPr marL="0" indent="0">
              <a:buNone/>
            </a:pPr>
            <a:r>
              <a:rPr lang="fr-FR" b="1" dirty="0">
                <a:solidFill>
                  <a:srgbClr val="FF0000"/>
                </a:solidFill>
              </a:rPr>
              <a:t>X</a:t>
            </a:r>
            <a:r>
              <a:rPr lang="fr-FR" dirty="0"/>
              <a:t>     </a:t>
            </a:r>
            <a:r>
              <a:rPr lang="fr-FR" dirty="0" err="1"/>
              <a:t>É</a:t>
            </a:r>
            <a:r>
              <a:rPr lang="fr-FR" dirty="0"/>
              <a:t> </a:t>
            </a:r>
            <a:r>
              <a:rPr lang="fr-FR" dirty="0" err="1"/>
              <a:t>proibido</a:t>
            </a:r>
            <a:r>
              <a:rPr lang="fr-FR" dirty="0"/>
              <a:t> </a:t>
            </a:r>
            <a:r>
              <a:rPr lang="fr-FR" dirty="0" err="1"/>
              <a:t>distribuir</a:t>
            </a:r>
            <a:r>
              <a:rPr lang="fr-FR" dirty="0"/>
              <a:t>, </a:t>
            </a:r>
            <a:r>
              <a:rPr lang="fr-FR" dirty="0" err="1"/>
              <a:t>publicar</a:t>
            </a:r>
            <a:r>
              <a:rPr lang="fr-FR" dirty="0"/>
              <a:t> ou </a:t>
            </a:r>
            <a:r>
              <a:rPr lang="fr-FR" dirty="0" err="1"/>
              <a:t>redistribuí</a:t>
            </a:r>
            <a:r>
              <a:rPr lang="fr-FR" dirty="0"/>
              <a:t>-los </a:t>
            </a:r>
            <a:r>
              <a:rPr lang="fr-FR" dirty="0" err="1"/>
              <a:t>sem</a:t>
            </a:r>
            <a:r>
              <a:rPr lang="fr-FR" dirty="0"/>
              <a:t> o </a:t>
            </a:r>
            <a:r>
              <a:rPr lang="fr-FR" dirty="0" err="1"/>
              <a:t>nosso</a:t>
            </a:r>
            <a:r>
              <a:rPr lang="fr-FR" dirty="0"/>
              <a:t> </a:t>
            </a:r>
            <a:r>
              <a:rPr lang="fr-FR" dirty="0" err="1"/>
              <a:t>consentimento</a:t>
            </a:r>
            <a:r>
              <a:rPr lang="fr-FR" dirty="0"/>
              <a:t>.</a:t>
            </a:r>
          </a:p>
          <a:p>
            <a:pPr marL="0" indent="0">
              <a:buNone/>
            </a:pPr>
            <a:r>
              <a:rPr lang="fr-FR" b="1" dirty="0">
                <a:solidFill>
                  <a:srgbClr val="FF0000"/>
                </a:solidFill>
              </a:rPr>
              <a:t>X</a:t>
            </a:r>
            <a:r>
              <a:rPr lang="fr-FR" dirty="0"/>
              <a:t>     </a:t>
            </a:r>
            <a:r>
              <a:rPr lang="fr-FR" dirty="0" err="1"/>
              <a:t>Também</a:t>
            </a:r>
            <a:r>
              <a:rPr lang="fr-FR" dirty="0"/>
              <a:t> </a:t>
            </a:r>
            <a:r>
              <a:rPr lang="fr-FR" dirty="0" err="1"/>
              <a:t>é</a:t>
            </a:r>
            <a:r>
              <a:rPr lang="fr-FR" dirty="0"/>
              <a:t> </a:t>
            </a:r>
            <a:r>
              <a:rPr lang="fr-FR" dirty="0" err="1"/>
              <a:t>proibido</a:t>
            </a:r>
            <a:r>
              <a:rPr lang="fr-FR" dirty="0"/>
              <a:t> dar </a:t>
            </a:r>
            <a:r>
              <a:rPr lang="fr-FR" dirty="0" err="1"/>
              <a:t>acesso</a:t>
            </a:r>
            <a:r>
              <a:rPr lang="fr-FR" dirty="0"/>
              <a:t> </a:t>
            </a:r>
            <a:r>
              <a:rPr lang="fr-FR" dirty="0" err="1"/>
              <a:t>ao</a:t>
            </a:r>
            <a:r>
              <a:rPr lang="fr-FR" dirty="0"/>
              <a:t> </a:t>
            </a:r>
            <a:r>
              <a:rPr lang="fr-FR" dirty="0" err="1"/>
              <a:t>link</a:t>
            </a:r>
            <a:r>
              <a:rPr lang="fr-FR" dirty="0"/>
              <a:t> de </a:t>
            </a:r>
            <a:r>
              <a:rPr lang="fr-FR" dirty="0" err="1"/>
              <a:t>download</a:t>
            </a:r>
            <a:r>
              <a:rPr lang="fr-FR" dirty="0"/>
              <a:t> ou </a:t>
            </a:r>
            <a:r>
              <a:rPr lang="fr-FR" dirty="0" err="1"/>
              <a:t>ao</a:t>
            </a:r>
            <a:r>
              <a:rPr lang="fr-FR" dirty="0"/>
              <a:t> </a:t>
            </a:r>
            <a:r>
              <a:rPr lang="fr-FR" dirty="0" err="1"/>
              <a:t>link</a:t>
            </a:r>
            <a:r>
              <a:rPr lang="fr-FR" dirty="0"/>
              <a:t> de </a:t>
            </a:r>
            <a:r>
              <a:rPr lang="fr-FR" dirty="0" err="1"/>
              <a:t>edição</a:t>
            </a:r>
            <a:r>
              <a:rPr lang="fr-FR" dirty="0"/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 err="1"/>
              <a:t>Conteúdo</a:t>
            </a:r>
            <a:r>
              <a:rPr lang="fr-FR" dirty="0"/>
              <a:t> </a:t>
            </a:r>
            <a:r>
              <a:rPr lang="fr-FR" dirty="0" err="1"/>
              <a:t>depositado</a:t>
            </a:r>
            <a:r>
              <a:rPr lang="fr-FR" dirty="0"/>
              <a:t> </a:t>
            </a:r>
            <a:r>
              <a:rPr lang="fr-FR" dirty="0" err="1"/>
              <a:t>em</a:t>
            </a:r>
            <a:r>
              <a:rPr lang="fr-FR" dirty="0"/>
              <a:t> 180 </a:t>
            </a:r>
            <a:r>
              <a:rPr lang="fr-FR" dirty="0" err="1"/>
              <a:t>países</a:t>
            </a:r>
            <a:r>
              <a:rPr lang="fr-FR" dirty="0"/>
              <a:t> </a:t>
            </a:r>
            <a:r>
              <a:rPr lang="fr-FR" dirty="0" err="1"/>
              <a:t>perante</a:t>
            </a:r>
            <a:r>
              <a:rPr lang="fr-FR" dirty="0"/>
              <a:t> </a:t>
            </a:r>
            <a:r>
              <a:rPr lang="fr-FR" dirty="0" err="1"/>
              <a:t>um</a:t>
            </a:r>
            <a:r>
              <a:rPr lang="fr-FR" dirty="0"/>
              <a:t> </a:t>
            </a:r>
            <a:r>
              <a:rPr lang="fr-FR" dirty="0" err="1"/>
              <a:t>oficial</a:t>
            </a:r>
            <a:r>
              <a:rPr lang="fr-FR" dirty="0"/>
              <a:t> de </a:t>
            </a:r>
            <a:r>
              <a:rPr lang="fr-FR" dirty="0" err="1"/>
              <a:t>justiça</a:t>
            </a:r>
            <a:r>
              <a:rPr lang="fr-FR" dirty="0"/>
              <a:t>. </a:t>
            </a:r>
            <a:r>
              <a:rPr lang="fr-FR" dirty="0" err="1"/>
              <a:t>Reprodução</a:t>
            </a:r>
            <a:r>
              <a:rPr lang="fr-FR" dirty="0"/>
              <a:t> </a:t>
            </a:r>
            <a:r>
              <a:rPr lang="fr-FR" dirty="0" err="1"/>
              <a:t>estritamente</a:t>
            </a:r>
            <a:r>
              <a:rPr lang="fr-FR" dirty="0"/>
              <a:t> </a:t>
            </a:r>
            <a:r>
              <a:rPr lang="fr-FR" dirty="0" err="1"/>
              <a:t>proibida</a:t>
            </a:r>
            <a:r>
              <a:rPr lang="fr-FR" dirty="0"/>
              <a:t>, </a:t>
            </a:r>
            <a:r>
              <a:rPr lang="fr-FR" dirty="0" err="1"/>
              <a:t>mesmo</a:t>
            </a:r>
            <a:r>
              <a:rPr lang="fr-FR" dirty="0"/>
              <a:t> </a:t>
            </a:r>
            <a:r>
              <a:rPr lang="fr-FR" dirty="0" err="1"/>
              <a:t>parcial</a:t>
            </a:r>
            <a:r>
              <a:rPr lang="fr-FR" dirty="0"/>
              <a:t>. </a:t>
            </a:r>
            <a:r>
              <a:rPr lang="fr-FR" dirty="0" err="1"/>
              <a:t>Limitado</a:t>
            </a:r>
            <a:r>
              <a:rPr lang="fr-FR" dirty="0"/>
              <a:t> </a:t>
            </a:r>
            <a:r>
              <a:rPr lang="fr-FR" dirty="0" err="1"/>
              <a:t>ao</a:t>
            </a:r>
            <a:r>
              <a:rPr lang="fr-FR" dirty="0"/>
              <a:t> </a:t>
            </a:r>
            <a:r>
              <a:rPr lang="fr-FR" dirty="0" err="1"/>
              <a:t>uso</a:t>
            </a:r>
            <a:r>
              <a:rPr lang="fr-FR" dirty="0"/>
              <a:t> </a:t>
            </a:r>
            <a:r>
              <a:rPr lang="fr-FR" dirty="0" err="1"/>
              <a:t>estritamente</a:t>
            </a:r>
            <a:r>
              <a:rPr lang="fr-FR" dirty="0"/>
              <a:t> </a:t>
            </a:r>
            <a:r>
              <a:rPr lang="fr-FR" dirty="0" err="1"/>
              <a:t>pessoal</a:t>
            </a:r>
            <a:r>
              <a:rPr lang="fr-FR" dirty="0"/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---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Os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modelos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disponíveis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em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nosso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site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são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fornecidos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"no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estado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em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que se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encontram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" e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sem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garantia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891987673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</TotalTime>
  <Words>386</Words>
  <Application>Microsoft Macintosh PowerPoint</Application>
  <PresentationFormat>Personnalisé</PresentationFormat>
  <Paragraphs>44</Paragraphs>
  <Slides>2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</vt:i4>
      </vt:variant>
    </vt:vector>
  </HeadingPairs>
  <TitlesOfParts>
    <vt:vector size="6" baseType="lpstr">
      <vt:lpstr>Arial</vt:lpstr>
      <vt:lpstr>Calibri</vt:lpstr>
      <vt:lpstr>Times New Roman</vt:lpstr>
      <vt:lpstr>Thème Office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axel maille</dc:creator>
  <cp:lastModifiedBy>Axel Maille</cp:lastModifiedBy>
  <cp:revision>41</cp:revision>
  <dcterms:created xsi:type="dcterms:W3CDTF">2014-12-01T20:31:38Z</dcterms:created>
  <dcterms:modified xsi:type="dcterms:W3CDTF">2020-12-28T13:06:27Z</dcterms:modified>
</cp:coreProperties>
</file>