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8" r:id="rId3"/>
  </p:sldIdLst>
  <p:sldSz cx="7556500" cy="10693400"/>
  <p:notesSz cx="7556500" cy="10693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5F5"/>
    <a:srgbClr val="5FA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8"/>
        <p:guide pos="23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59650" y="802000"/>
            <a:ext cx="5037899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55650" y="5079350"/>
            <a:ext cx="6045199" cy="4812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619796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755650" y="5079350"/>
            <a:ext cx="6045199" cy="48120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801688"/>
            <a:ext cx="2835275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1097582" y="2019865"/>
            <a:ext cx="5361337" cy="4916167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6DB7D7"/>
              </a:buClr>
              <a:buFont typeface="Noto Symbol"/>
              <a:buNone/>
            </a:pPr>
            <a:endParaRPr sz="3200" b="0" i="0" u="none" strike="noStrike" cap="none" baseline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093246" y="2376309"/>
            <a:ext cx="5370005" cy="26895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rgbClr val="6DB7D7"/>
              </a:buClr>
              <a:buFont typeface="Noto Symbo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093248" y="5144016"/>
            <a:ext cx="5370005" cy="1429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rgbClr val="6DB7D7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avec légen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40793" y="954066"/>
            <a:ext cx="3371291" cy="18119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40793" y="2787731"/>
            <a:ext cx="3371291" cy="58006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600"/>
              </a:spcBef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2"/>
          </p:nvPr>
        </p:nvSpPr>
        <p:spPr>
          <a:xfrm>
            <a:off x="4206828" y="560385"/>
            <a:ext cx="3022599" cy="8292260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re et texte vertical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390695" y="2558347"/>
            <a:ext cx="6772486" cy="66460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itre vertical et text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 rot="5400000">
            <a:off x="2373353" y="4291237"/>
            <a:ext cx="8693337" cy="12594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-1128597" y="2156788"/>
            <a:ext cx="8693337" cy="55283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3914" y="2495127"/>
            <a:ext cx="6646048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apositive de titre avec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300423" y="5227887"/>
            <a:ext cx="6955653" cy="2292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300423" y="7439271"/>
            <a:ext cx="6955653" cy="1516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rgbClr val="6DB7D7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  <p:sp>
        <p:nvSpPr>
          <p:cNvPr id="29" name="Shape 29"/>
          <p:cNvSpPr>
            <a:spLocks noGrp="1"/>
          </p:cNvSpPr>
          <p:nvPr>
            <p:ph type="pic" idx="2"/>
          </p:nvPr>
        </p:nvSpPr>
        <p:spPr>
          <a:xfrm>
            <a:off x="306573" y="566850"/>
            <a:ext cx="6943352" cy="4423402"/>
          </a:xfrm>
          <a:prstGeom prst="rect">
            <a:avLst/>
          </a:prstGeom>
          <a:noFill/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3914" y="3747125"/>
            <a:ext cx="6657854" cy="21238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3914" y="5825401"/>
            <a:ext cx="6657854" cy="23391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300"/>
              </a:spcBef>
              <a:buClr>
                <a:srgbClr val="888888"/>
              </a:buClr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3914" y="2495127"/>
            <a:ext cx="3173729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3926232" y="2495127"/>
            <a:ext cx="3173729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3914" y="2265953"/>
            <a:ext cx="3173729" cy="1170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rgbClr val="6DB7D7"/>
              </a:buClr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3914" y="3660228"/>
            <a:ext cx="3173729" cy="56073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3926230" y="2265953"/>
            <a:ext cx="3173729" cy="1170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Clr>
                <a:srgbClr val="6DB7D7"/>
              </a:buClr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3926230" y="3660228"/>
            <a:ext cx="3173729" cy="56073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40795" y="954066"/>
            <a:ext cx="3173729" cy="18119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919417" y="574275"/>
            <a:ext cx="3173729" cy="86933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20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40795" y="2787731"/>
            <a:ext cx="3173729" cy="58006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600"/>
              </a:spcBef>
              <a:buNone/>
              <a:defRPr/>
            </a:lvl1pPr>
            <a:lvl2pPr marL="457200" indent="0" rtl="0">
              <a:spcBef>
                <a:spcPts val="0"/>
              </a:spcBef>
              <a:buNone/>
              <a:defRPr/>
            </a:lvl2pPr>
            <a:lvl3pPr marL="914400" indent="0" rtl="0">
              <a:spcBef>
                <a:spcPts val="0"/>
              </a:spcBef>
              <a:buNone/>
              <a:defRPr/>
            </a:lvl3pPr>
            <a:lvl4pPr marL="1371600" indent="0" rtl="0">
              <a:spcBef>
                <a:spcPts val="0"/>
              </a:spcBef>
              <a:buNone/>
              <a:defRPr/>
            </a:lvl4pPr>
            <a:lvl5pPr marL="1828800" indent="0" rtl="0">
              <a:spcBef>
                <a:spcPts val="0"/>
              </a:spcBef>
              <a:buNone/>
              <a:defRPr/>
            </a:lvl5pPr>
            <a:lvl6pPr marL="2286000" indent="0" rtl="0">
              <a:spcBef>
                <a:spcPts val="0"/>
              </a:spcBef>
              <a:buNone/>
              <a:defRPr/>
            </a:lvl6pPr>
            <a:lvl7pPr marL="2743200" indent="0" rtl="0">
              <a:spcBef>
                <a:spcPts val="0"/>
              </a:spcBef>
              <a:buNone/>
              <a:defRPr/>
            </a:lvl7pPr>
            <a:lvl8pPr marL="3200400" indent="0" rtl="0">
              <a:spcBef>
                <a:spcPts val="0"/>
              </a:spcBef>
              <a:buNone/>
              <a:defRPr/>
            </a:lvl8pPr>
            <a:lvl9pPr marL="3657600" indent="0"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3914" y="167739"/>
            <a:ext cx="6646048" cy="2084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3914" y="2495127"/>
            <a:ext cx="6646048" cy="67724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9250" marR="0" indent="-181610" algn="l" rtl="0">
              <a:spcBef>
                <a:spcPts val="2000"/>
              </a:spcBef>
              <a:buClr>
                <a:srgbClr val="6DB7D7"/>
              </a:buClr>
              <a:buFont typeface="Noto Symbol"/>
              <a:buChar char="●"/>
              <a:defRPr/>
            </a:lvl1pPr>
            <a:lvl2pPr marL="685800" marR="0" indent="-189230" algn="l" rtl="0">
              <a:spcBef>
                <a:spcPts val="600"/>
              </a:spcBef>
              <a:buClr>
                <a:srgbClr val="205C77"/>
              </a:buClr>
              <a:buFont typeface="Noto Symbol"/>
              <a:buChar char="●"/>
              <a:defRPr/>
            </a:lvl2pPr>
            <a:lvl3pPr marL="968375" marR="0" indent="-142875" algn="l" rtl="0">
              <a:spcBef>
                <a:spcPts val="600"/>
              </a:spcBef>
              <a:buClr>
                <a:srgbClr val="6DB7D7"/>
              </a:buClr>
              <a:buFont typeface="Noto Symbol"/>
              <a:buChar char="●"/>
              <a:defRPr/>
            </a:lvl3pPr>
            <a:lvl4pPr marL="1263650" marR="0" indent="-172719" algn="l" rtl="0">
              <a:spcBef>
                <a:spcPts val="600"/>
              </a:spcBef>
              <a:buClr>
                <a:srgbClr val="205C77"/>
              </a:buClr>
              <a:buFont typeface="Noto Symbol"/>
              <a:buChar char="●"/>
              <a:defRPr/>
            </a:lvl4pPr>
            <a:lvl5pPr marL="1546225" marR="0" indent="-163194" algn="l" rtl="0">
              <a:spcBef>
                <a:spcPts val="600"/>
              </a:spcBef>
              <a:buClr>
                <a:srgbClr val="6DB7D7"/>
              </a:buClr>
              <a:buFont typeface="Noto Symbol"/>
              <a:buChar char="●"/>
              <a:defRPr/>
            </a:lvl5pPr>
            <a:lvl6pPr marL="1828800" marR="0" indent="-166370" algn="l" rtl="0">
              <a:spcBef>
                <a:spcPts val="360"/>
              </a:spcBef>
              <a:buClr>
                <a:schemeClr val="accent2"/>
              </a:buClr>
              <a:buFont typeface="Noto Symbol"/>
              <a:buChar char="●"/>
              <a:defRPr/>
            </a:lvl6pPr>
            <a:lvl7pPr marL="2117725" marR="0" indent="-163195" algn="l" rtl="0">
              <a:spcBef>
                <a:spcPts val="360"/>
              </a:spcBef>
              <a:buClr>
                <a:srgbClr val="6DB7D7"/>
              </a:buClr>
              <a:buFont typeface="Noto Symbol"/>
              <a:buChar char="●"/>
              <a:defRPr/>
            </a:lvl7pPr>
            <a:lvl8pPr marL="2398713" marR="0" indent="-164783" algn="l" rtl="0">
              <a:spcBef>
                <a:spcPts val="360"/>
              </a:spcBef>
              <a:buClr>
                <a:schemeClr val="accent2"/>
              </a:buClr>
              <a:buFont typeface="Noto Symbol"/>
              <a:buChar char="●"/>
              <a:defRPr/>
            </a:lvl8pPr>
            <a:lvl9pPr marL="2689225" marR="0" indent="-163195" algn="l" rtl="0">
              <a:spcBef>
                <a:spcPts val="360"/>
              </a:spcBef>
              <a:buClr>
                <a:srgbClr val="6DB7D7"/>
              </a:buClr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652432" y="9785393"/>
            <a:ext cx="1763182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218544" y="9785393"/>
            <a:ext cx="4000500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26742" y="9785393"/>
            <a:ext cx="818621" cy="569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888690"/>
            <a:ext cx="7562850" cy="1234114"/>
          </a:xfrm>
          <a:prstGeom prst="rect">
            <a:avLst/>
          </a:prstGeom>
          <a:solidFill>
            <a:schemeClr val="bg1"/>
          </a:solidFill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Fotolia_57254857_X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4" b="5760"/>
          <a:stretch/>
        </p:blipFill>
        <p:spPr>
          <a:xfrm>
            <a:off x="2911414" y="161294"/>
            <a:ext cx="1324943" cy="1454791"/>
          </a:xfrm>
          <a:prstGeom prst="ellipse">
            <a:avLst/>
          </a:prstGeom>
          <a:ln w="12700" cmpd="sng">
            <a:solidFill>
              <a:srgbClr val="5FA1B1"/>
            </a:solidFill>
          </a:ln>
        </p:spPr>
      </p:pic>
      <p:sp>
        <p:nvSpPr>
          <p:cNvPr id="3" name="ZoneTexte 2"/>
          <p:cNvSpPr txBox="1"/>
          <p:nvPr/>
        </p:nvSpPr>
        <p:spPr>
          <a:xfrm>
            <a:off x="4697020" y="3030225"/>
            <a:ext cx="273247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000" dirty="0">
                <a:solidFill>
                  <a:srgbClr val="5FA1B1"/>
                </a:solidFill>
              </a:rPr>
              <a:t>TEL</a:t>
            </a:r>
            <a:r>
              <a:rPr lang="fr-FR" sz="1000" dirty="0"/>
              <a:t>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123 4545</a:t>
            </a:r>
          </a:p>
          <a:p>
            <a:pPr>
              <a:spcAft>
                <a:spcPts val="600"/>
              </a:spcAft>
            </a:pPr>
            <a:r>
              <a:rPr lang="fr-FR" sz="1000" dirty="0">
                <a:solidFill>
                  <a:srgbClr val="5FA1B1"/>
                </a:solidFill>
              </a:rPr>
              <a:t>EMAIL</a:t>
            </a:r>
            <a:r>
              <a:rPr lang="fr-FR" sz="1000" dirty="0"/>
              <a:t>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MAIL@EMAIL.COM</a:t>
            </a:r>
            <a:endParaRPr lang="fr-FR" sz="1000" dirty="0"/>
          </a:p>
          <a:p>
            <a:pPr>
              <a:spcAft>
                <a:spcPts val="600"/>
              </a:spcAft>
            </a:pPr>
            <a:r>
              <a:rPr lang="fr-FR" sz="1000" dirty="0">
                <a:solidFill>
                  <a:srgbClr val="5FA1B1"/>
                </a:solidFill>
              </a:rPr>
              <a:t>SITEWEB</a:t>
            </a:r>
            <a:r>
              <a:rPr lang="fr-FR" sz="1000" dirty="0"/>
              <a:t> 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HTTP//WWW.SITE.COM</a:t>
            </a:r>
            <a:endParaRPr lang="fr-FR" sz="1000" dirty="0"/>
          </a:p>
          <a:p>
            <a:pPr>
              <a:spcAft>
                <a:spcPts val="600"/>
              </a:spcAft>
            </a:pPr>
            <a:r>
              <a:rPr lang="fr-FR" sz="1000" dirty="0">
                <a:solidFill>
                  <a:srgbClr val="5FA1B1"/>
                </a:solidFill>
              </a:rPr>
              <a:t>END</a:t>
            </a:r>
            <a:r>
              <a:rPr lang="fr-FR" sz="1000" dirty="0"/>
              <a:t>: 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17 LOREM IPSUM DOLOR ET SIT AMET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17727" y="126322"/>
            <a:ext cx="2463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JUAN</a:t>
            </a:r>
          </a:p>
          <a:p>
            <a:pPr algn="r"/>
            <a:r>
              <a:rPr lang="fr-FR" sz="2400" b="1" dirty="0">
                <a:solidFill>
                  <a:srgbClr val="5FA1B1"/>
                </a:solidFill>
                <a:latin typeface="Arial"/>
                <a:cs typeface="Arial"/>
              </a:rPr>
              <a:t>MARTINEZ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90001" y="1069145"/>
            <a:ext cx="2391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CARGO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614847"/>
              </p:ext>
            </p:extLst>
          </p:nvPr>
        </p:nvGraphicFramePr>
        <p:xfrm>
          <a:off x="712433" y="2746333"/>
          <a:ext cx="3523924" cy="34428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3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2564">
                <a:tc>
                  <a:txBody>
                    <a:bodyPr/>
                    <a:lstStyle/>
                    <a:p>
                      <a:pPr algn="l"/>
                      <a:r>
                        <a:rPr lang="fr-FR" dirty="0">
                          <a:solidFill>
                            <a:srgbClr val="5FA1B1"/>
                          </a:solidFill>
                        </a:rPr>
                        <a:t>EXPERIENCIA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6407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0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rgbClr val="5FA1B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000" kern="1200" dirty="0">
                        <a:solidFill>
                          <a:srgbClr val="5FA1B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407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0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rgbClr val="5FA1B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000" kern="1200" dirty="0">
                        <a:solidFill>
                          <a:srgbClr val="5FA1B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6407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0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rgbClr val="5FA1B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000" kern="1200" dirty="0">
                        <a:solidFill>
                          <a:srgbClr val="5FA1B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998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 | CARGO </a:t>
                      </a:r>
                      <a:r>
                        <a:rPr lang="en-US" sz="10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rgbClr val="5FA1B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000" kern="1200" dirty="0">
                        <a:solidFill>
                          <a:srgbClr val="5FA1B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3" name="Connecteur droit 12"/>
          <p:cNvCxnSpPr>
            <a:endCxn id="20" idx="4"/>
          </p:cNvCxnSpPr>
          <p:nvPr/>
        </p:nvCxnSpPr>
        <p:spPr>
          <a:xfrm>
            <a:off x="494718" y="3202349"/>
            <a:ext cx="9722" cy="2524679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399464" y="3125239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09186" y="3939879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409186" y="4720057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409186" y="5536520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727536"/>
              </p:ext>
            </p:extLst>
          </p:nvPr>
        </p:nvGraphicFramePr>
        <p:xfrm>
          <a:off x="819214" y="6411346"/>
          <a:ext cx="3523924" cy="19353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3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2564">
                <a:tc>
                  <a:txBody>
                    <a:bodyPr/>
                    <a:lstStyle/>
                    <a:p>
                      <a:pPr algn="l"/>
                      <a:r>
                        <a:rPr lang="fr-FR" dirty="0">
                          <a:solidFill>
                            <a:srgbClr val="5FA1B1"/>
                          </a:solidFill>
                        </a:rPr>
                        <a:t>FORMACAO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6407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| CURSO </a:t>
                      </a:r>
                      <a:r>
                        <a:rPr lang="en-US" sz="10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rgbClr val="5FA1B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000" kern="1200" dirty="0">
                        <a:solidFill>
                          <a:srgbClr val="5FA1B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6407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| CURSO </a:t>
                      </a:r>
                      <a:r>
                        <a:rPr lang="en-US" sz="10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000" kern="1200" dirty="0">
                          <a:solidFill>
                            <a:srgbClr val="5FA1B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000" kern="1200" dirty="0">
                        <a:solidFill>
                          <a:srgbClr val="5FA1B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24" name="Connecteur droit 23"/>
          <p:cNvCxnSpPr/>
          <p:nvPr/>
        </p:nvCxnSpPr>
        <p:spPr>
          <a:xfrm flipH="1">
            <a:off x="529082" y="6777538"/>
            <a:ext cx="7441" cy="96432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llipse 24"/>
          <p:cNvSpPr/>
          <p:nvPr/>
        </p:nvSpPr>
        <p:spPr>
          <a:xfrm>
            <a:off x="441269" y="6777538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448190" y="7566785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526642" y="1048730"/>
            <a:ext cx="2775858" cy="9621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000" dirty="0">
                <a:solidFill>
                  <a:srgbClr val="7F7F7F"/>
                </a:solidFill>
                <a:latin typeface="+mn-lt"/>
                <a:ea typeface="+mn-ea"/>
                <a:cs typeface="+mn-cs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cxnSp>
        <p:nvCxnSpPr>
          <p:cNvPr id="31" name="Connecteur droit 30"/>
          <p:cNvCxnSpPr/>
          <p:nvPr/>
        </p:nvCxnSpPr>
        <p:spPr>
          <a:xfrm>
            <a:off x="5944832" y="2128697"/>
            <a:ext cx="0" cy="617636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5849578" y="2732724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34" name="Ellipse 33"/>
          <p:cNvSpPr/>
          <p:nvPr/>
        </p:nvSpPr>
        <p:spPr>
          <a:xfrm>
            <a:off x="5855739" y="4529549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38" name="Corde 37"/>
          <p:cNvSpPr/>
          <p:nvPr/>
        </p:nvSpPr>
        <p:spPr>
          <a:xfrm>
            <a:off x="4724742" y="6021434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orde 39"/>
          <p:cNvSpPr/>
          <p:nvPr/>
        </p:nvSpPr>
        <p:spPr>
          <a:xfrm rot="5925420">
            <a:off x="4724742" y="6021434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Corde 47"/>
          <p:cNvSpPr/>
          <p:nvPr/>
        </p:nvSpPr>
        <p:spPr>
          <a:xfrm>
            <a:off x="6058595" y="6010911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Corde 48"/>
          <p:cNvSpPr/>
          <p:nvPr/>
        </p:nvSpPr>
        <p:spPr>
          <a:xfrm rot="3912528">
            <a:off x="6058595" y="6010911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Corde 50"/>
          <p:cNvSpPr/>
          <p:nvPr/>
        </p:nvSpPr>
        <p:spPr>
          <a:xfrm rot="7970292">
            <a:off x="4710870" y="7037961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Corde 51"/>
          <p:cNvSpPr/>
          <p:nvPr/>
        </p:nvSpPr>
        <p:spPr>
          <a:xfrm rot="341668">
            <a:off x="4710881" y="7037963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Corde 52"/>
          <p:cNvSpPr/>
          <p:nvPr/>
        </p:nvSpPr>
        <p:spPr>
          <a:xfrm rot="6072403">
            <a:off x="6084355" y="7037962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Corde 53"/>
          <p:cNvSpPr/>
          <p:nvPr/>
        </p:nvSpPr>
        <p:spPr>
          <a:xfrm rot="341668">
            <a:off x="6084366" y="7037964"/>
            <a:ext cx="598740" cy="598740"/>
          </a:xfrm>
          <a:prstGeom prst="chord">
            <a:avLst>
              <a:gd name="adj1" fmla="val 2700000"/>
              <a:gd name="adj2" fmla="val 14289540"/>
            </a:avLst>
          </a:prstGeom>
          <a:solidFill>
            <a:srgbClr val="5FA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4679715" y="5361686"/>
            <a:ext cx="9733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solidFill>
                  <a:srgbClr val="5FA1B1"/>
                </a:solidFill>
                <a:latin typeface="+mn-lt"/>
                <a:ea typeface="+mn-ea"/>
                <a:cs typeface="+mn-cs"/>
              </a:rPr>
              <a:t>LÍNGUAS</a:t>
            </a:r>
            <a:endParaRPr lang="fr-FR" dirty="0">
              <a:solidFill>
                <a:srgbClr val="5FA1B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5178892" y="6228180"/>
            <a:ext cx="5164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Inglês</a:t>
            </a:r>
            <a:endParaRPr lang="fr-FR" sz="110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6522949" y="6228180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Alemão</a:t>
            </a:r>
            <a:endParaRPr lang="fr-FR" sz="110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5323482" y="7251474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Francês</a:t>
            </a:r>
            <a:endParaRPr lang="fr-FR" sz="110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6611022" y="7273069"/>
            <a:ext cx="702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Espanhol</a:t>
            </a:r>
            <a:endParaRPr lang="fr-FR" sz="110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cxnSp>
        <p:nvCxnSpPr>
          <p:cNvPr id="67" name="Connecteur droit 66"/>
          <p:cNvCxnSpPr/>
          <p:nvPr/>
        </p:nvCxnSpPr>
        <p:spPr>
          <a:xfrm>
            <a:off x="504440" y="8691453"/>
            <a:ext cx="6680131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endCxn id="70" idx="4"/>
          </p:cNvCxnSpPr>
          <p:nvPr/>
        </p:nvCxnSpPr>
        <p:spPr>
          <a:xfrm>
            <a:off x="5950994" y="4720057"/>
            <a:ext cx="724" cy="514379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 flipH="1">
            <a:off x="5979824" y="7994280"/>
            <a:ext cx="6161" cy="704887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Ellipse 69"/>
          <p:cNvSpPr/>
          <p:nvPr/>
        </p:nvSpPr>
        <p:spPr>
          <a:xfrm>
            <a:off x="5856464" y="5043928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71" name="Ellipse 70"/>
          <p:cNvSpPr/>
          <p:nvPr/>
        </p:nvSpPr>
        <p:spPr>
          <a:xfrm>
            <a:off x="5890731" y="7899026"/>
            <a:ext cx="190508" cy="190508"/>
          </a:xfrm>
          <a:prstGeom prst="ellipse">
            <a:avLst/>
          </a:prstGeom>
          <a:solidFill>
            <a:schemeClr val="bg1"/>
          </a:solidFill>
          <a:ln>
            <a:solidFill>
              <a:srgbClr val="5FA1B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graphicFrame>
        <p:nvGraphicFramePr>
          <p:cNvPr id="73" name="Tableau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931496"/>
              </p:ext>
            </p:extLst>
          </p:nvPr>
        </p:nvGraphicFramePr>
        <p:xfrm>
          <a:off x="448190" y="9115576"/>
          <a:ext cx="3837340" cy="12444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7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847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Mangement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847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Adwords</a:t>
                      </a:r>
                      <a:endParaRPr lang="fr-FR" sz="10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847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Google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Analytics</a:t>
                      </a:r>
                      <a:endParaRPr lang="fr-FR" sz="10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89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HTML PHP ASP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4" name="ZoneTexte 73"/>
          <p:cNvSpPr txBox="1"/>
          <p:nvPr/>
        </p:nvSpPr>
        <p:spPr>
          <a:xfrm>
            <a:off x="448190" y="8693858"/>
            <a:ext cx="1537600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5FA1B1"/>
                </a:solidFill>
              </a:rPr>
              <a:t>HABILIDADES</a:t>
            </a:r>
          </a:p>
        </p:txBody>
      </p:sp>
      <p:sp>
        <p:nvSpPr>
          <p:cNvPr id="116" name="Ellipse 115"/>
          <p:cNvSpPr/>
          <p:nvPr/>
        </p:nvSpPr>
        <p:spPr>
          <a:xfrm>
            <a:off x="2217816" y="9204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Ellipse 116"/>
          <p:cNvSpPr/>
          <p:nvPr/>
        </p:nvSpPr>
        <p:spPr>
          <a:xfrm>
            <a:off x="2370216" y="9204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Ellipse 117"/>
          <p:cNvSpPr/>
          <p:nvPr/>
        </p:nvSpPr>
        <p:spPr>
          <a:xfrm>
            <a:off x="2519591" y="9204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Ellipse 118"/>
          <p:cNvSpPr/>
          <p:nvPr/>
        </p:nvSpPr>
        <p:spPr>
          <a:xfrm>
            <a:off x="2673679" y="920746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/>
          <p:cNvSpPr/>
          <p:nvPr/>
        </p:nvSpPr>
        <p:spPr>
          <a:xfrm>
            <a:off x="2830129" y="9204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Ellipse 120"/>
          <p:cNvSpPr/>
          <p:nvPr/>
        </p:nvSpPr>
        <p:spPr>
          <a:xfrm>
            <a:off x="2982529" y="9204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Ellipse 121"/>
          <p:cNvSpPr/>
          <p:nvPr/>
        </p:nvSpPr>
        <p:spPr>
          <a:xfrm>
            <a:off x="3131904" y="9204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Ellipse 122"/>
          <p:cNvSpPr/>
          <p:nvPr/>
        </p:nvSpPr>
        <p:spPr>
          <a:xfrm>
            <a:off x="3285992" y="920746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Ellipse 123"/>
          <p:cNvSpPr/>
          <p:nvPr/>
        </p:nvSpPr>
        <p:spPr>
          <a:xfrm>
            <a:off x="3433679" y="9210489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Ellipse 124"/>
          <p:cNvSpPr/>
          <p:nvPr/>
        </p:nvSpPr>
        <p:spPr>
          <a:xfrm>
            <a:off x="3587767" y="9213514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Ellipse 125"/>
          <p:cNvSpPr/>
          <p:nvPr/>
        </p:nvSpPr>
        <p:spPr>
          <a:xfrm>
            <a:off x="2216128" y="9502903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Ellipse 126"/>
          <p:cNvSpPr/>
          <p:nvPr/>
        </p:nvSpPr>
        <p:spPr>
          <a:xfrm>
            <a:off x="2368528" y="9502903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Ellipse 127"/>
          <p:cNvSpPr/>
          <p:nvPr/>
        </p:nvSpPr>
        <p:spPr>
          <a:xfrm>
            <a:off x="2517903" y="9502903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Ellipse 128"/>
          <p:cNvSpPr/>
          <p:nvPr/>
        </p:nvSpPr>
        <p:spPr>
          <a:xfrm>
            <a:off x="2671991" y="9505928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Ellipse 129"/>
          <p:cNvSpPr/>
          <p:nvPr/>
        </p:nvSpPr>
        <p:spPr>
          <a:xfrm>
            <a:off x="2828441" y="9502903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Ellipse 130"/>
          <p:cNvSpPr/>
          <p:nvPr/>
        </p:nvSpPr>
        <p:spPr>
          <a:xfrm>
            <a:off x="2980841" y="9502903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Ellipse 131"/>
          <p:cNvSpPr/>
          <p:nvPr/>
        </p:nvSpPr>
        <p:spPr>
          <a:xfrm>
            <a:off x="3130216" y="9502903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Ellipse 132"/>
          <p:cNvSpPr/>
          <p:nvPr/>
        </p:nvSpPr>
        <p:spPr>
          <a:xfrm>
            <a:off x="3284304" y="9505928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Ellipse 133"/>
          <p:cNvSpPr/>
          <p:nvPr/>
        </p:nvSpPr>
        <p:spPr>
          <a:xfrm>
            <a:off x="3431991" y="9508950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Ellipse 134"/>
          <p:cNvSpPr/>
          <p:nvPr/>
        </p:nvSpPr>
        <p:spPr>
          <a:xfrm>
            <a:off x="3586079" y="9511975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Ellipse 135"/>
          <p:cNvSpPr/>
          <p:nvPr/>
        </p:nvSpPr>
        <p:spPr>
          <a:xfrm>
            <a:off x="2243056" y="982041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Ellipse 136"/>
          <p:cNvSpPr/>
          <p:nvPr/>
        </p:nvSpPr>
        <p:spPr>
          <a:xfrm>
            <a:off x="2395456" y="982041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Ellipse 137"/>
          <p:cNvSpPr/>
          <p:nvPr/>
        </p:nvSpPr>
        <p:spPr>
          <a:xfrm>
            <a:off x="2544831" y="982041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38"/>
          <p:cNvSpPr/>
          <p:nvPr/>
        </p:nvSpPr>
        <p:spPr>
          <a:xfrm>
            <a:off x="2698919" y="982344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Ellipse 139"/>
          <p:cNvSpPr/>
          <p:nvPr/>
        </p:nvSpPr>
        <p:spPr>
          <a:xfrm>
            <a:off x="2855369" y="982041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Ellipse 140"/>
          <p:cNvSpPr/>
          <p:nvPr/>
        </p:nvSpPr>
        <p:spPr>
          <a:xfrm>
            <a:off x="3007769" y="982041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Ellipse 141"/>
          <p:cNvSpPr/>
          <p:nvPr/>
        </p:nvSpPr>
        <p:spPr>
          <a:xfrm>
            <a:off x="3157144" y="982041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Ellipse 142"/>
          <p:cNvSpPr/>
          <p:nvPr/>
        </p:nvSpPr>
        <p:spPr>
          <a:xfrm>
            <a:off x="3311232" y="9823442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Ellipse 143"/>
          <p:cNvSpPr/>
          <p:nvPr/>
        </p:nvSpPr>
        <p:spPr>
          <a:xfrm>
            <a:off x="3458919" y="9826464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Ellipse 144"/>
          <p:cNvSpPr/>
          <p:nvPr/>
        </p:nvSpPr>
        <p:spPr>
          <a:xfrm>
            <a:off x="3613007" y="9829489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llipse 145"/>
          <p:cNvSpPr/>
          <p:nvPr/>
        </p:nvSpPr>
        <p:spPr>
          <a:xfrm>
            <a:off x="2243056" y="1011978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Ellipse 146"/>
          <p:cNvSpPr/>
          <p:nvPr/>
        </p:nvSpPr>
        <p:spPr>
          <a:xfrm>
            <a:off x="2395456" y="1011978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Ellipse 147"/>
          <p:cNvSpPr/>
          <p:nvPr/>
        </p:nvSpPr>
        <p:spPr>
          <a:xfrm>
            <a:off x="2544831" y="1011978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Ellipse 148"/>
          <p:cNvSpPr/>
          <p:nvPr/>
        </p:nvSpPr>
        <p:spPr>
          <a:xfrm>
            <a:off x="2698919" y="1012281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Ellipse 149"/>
          <p:cNvSpPr/>
          <p:nvPr/>
        </p:nvSpPr>
        <p:spPr>
          <a:xfrm>
            <a:off x="2855369" y="1011978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Ellipse 150"/>
          <p:cNvSpPr/>
          <p:nvPr/>
        </p:nvSpPr>
        <p:spPr>
          <a:xfrm>
            <a:off x="3007769" y="1011978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Ellipse 151"/>
          <p:cNvSpPr/>
          <p:nvPr/>
        </p:nvSpPr>
        <p:spPr>
          <a:xfrm>
            <a:off x="3157144" y="10119787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3311232" y="10122812"/>
            <a:ext cx="149375" cy="149375"/>
          </a:xfrm>
          <a:prstGeom prst="ellipse">
            <a:avLst/>
          </a:prstGeom>
          <a:solidFill>
            <a:srgbClr val="5FA1B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Ellipse 153"/>
          <p:cNvSpPr/>
          <p:nvPr/>
        </p:nvSpPr>
        <p:spPr>
          <a:xfrm>
            <a:off x="3458919" y="10125834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>
            <a:off x="3613007" y="10128859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ZoneTexte 155"/>
          <p:cNvSpPr txBox="1"/>
          <p:nvPr/>
        </p:nvSpPr>
        <p:spPr>
          <a:xfrm>
            <a:off x="4998357" y="9353040"/>
            <a:ext cx="21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Lorem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ipsum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dolor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et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sit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amet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con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sensuar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.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Dolor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et dit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amet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con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sensuar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del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prado</a:t>
            </a:r>
            <a:r>
              <a:rPr lang="fr-FR" sz="1100" dirty="0">
                <a:solidFill>
                  <a:schemeClr val="bg1"/>
                </a:solidFill>
                <a:latin typeface="Avenir Book"/>
                <a:cs typeface="Avenir Book"/>
              </a:rPr>
              <a:t> con la </a:t>
            </a:r>
            <a:r>
              <a:rPr lang="fr-FR" sz="1100" dirty="0" err="1">
                <a:solidFill>
                  <a:schemeClr val="bg1"/>
                </a:solidFill>
                <a:latin typeface="Avenir Book"/>
                <a:cs typeface="Avenir Book"/>
              </a:rPr>
              <a:t>magnagna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6212341" y="9063693"/>
            <a:ext cx="8899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dirty="0">
                <a:solidFill>
                  <a:schemeClr val="bg1"/>
                </a:solidFill>
              </a:rPr>
              <a:t>INFOS +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26" y="685920"/>
            <a:ext cx="6800850" cy="88609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2735436"/>
      </p:ext>
    </p:extLst>
  </p:cSld>
  <p:clrMapOvr>
    <a:masterClrMapping/>
  </p:clrMapOvr>
</p:sld>
</file>

<file path=ppt/theme/theme1.xml><?xml version="1.0" encoding="utf-8"?>
<a:theme xmlns:a="http://schemas.openxmlformats.org/drawingml/2006/main" name="Brise">
  <a:themeElements>
    <a:clrScheme name="Brise">
      <a:dk1>
        <a:srgbClr val="000000"/>
      </a:dk1>
      <a:lt1>
        <a:srgbClr val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428</Words>
  <Application>Microsoft Macintosh PowerPoint</Application>
  <PresentationFormat>Personnalisé</PresentationFormat>
  <Paragraphs>63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Avenir Book</vt:lpstr>
      <vt:lpstr>Calibri</vt:lpstr>
      <vt:lpstr>Courier New</vt:lpstr>
      <vt:lpstr>Noto Symbol</vt:lpstr>
      <vt:lpstr>Wingdings</vt:lpstr>
      <vt:lpstr>Brise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72</dc:title>
  <dc:subject/>
  <dc:creator>www.exemplodecv.com</dc:creator>
  <cp:keywords/>
  <dc:description/>
  <cp:lastModifiedBy>Axel Maille</cp:lastModifiedBy>
  <cp:revision>41</cp:revision>
  <dcterms:modified xsi:type="dcterms:W3CDTF">2020-12-28T13:10:29Z</dcterms:modified>
  <cp:category/>
</cp:coreProperties>
</file>