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8" r:id="rId3"/>
  </p:sldIdLst>
  <p:sldSz cx="7556500" cy="10693400"/>
  <p:notesSz cx="7556500" cy="10693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5F5"/>
    <a:srgbClr val="5FA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8"/>
        <p:guide pos="23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59650" y="802000"/>
            <a:ext cx="5037899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55650" y="5079350"/>
            <a:ext cx="6045199" cy="4812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19796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755650" y="5079350"/>
            <a:ext cx="6045199" cy="48120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801688"/>
            <a:ext cx="2835275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1097582" y="2019865"/>
            <a:ext cx="5361337" cy="4916167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6DB7D7"/>
              </a:buClr>
              <a:buFont typeface="Noto Symbol"/>
              <a:buNone/>
            </a:pPr>
            <a:endParaRPr sz="32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093246" y="2376309"/>
            <a:ext cx="5370005" cy="26895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rgbClr val="6DB7D7"/>
              </a:buClr>
              <a:buFont typeface="Noto Symbo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093248" y="5144016"/>
            <a:ext cx="5370005" cy="14292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00"/>
              </a:spcBef>
              <a:buClr>
                <a:srgbClr val="6DB7D7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avec légen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40793" y="954066"/>
            <a:ext cx="3371291" cy="18119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40793" y="2787731"/>
            <a:ext cx="3371291" cy="58006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600"/>
              </a:spcBef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2"/>
          </p:nvPr>
        </p:nvSpPr>
        <p:spPr>
          <a:xfrm>
            <a:off x="4206828" y="560385"/>
            <a:ext cx="3022599" cy="8292260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re et texte vertical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 rot="5400000">
            <a:off x="390695" y="2558347"/>
            <a:ext cx="6772486" cy="66460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itre vertical et text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 rot="5400000">
            <a:off x="2373353" y="4291237"/>
            <a:ext cx="8693337" cy="12594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 rot="5400000">
            <a:off x="-1128597" y="2156788"/>
            <a:ext cx="8693337" cy="55283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3914" y="2495127"/>
            <a:ext cx="6646048" cy="6772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e de titre avec im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300423" y="5227887"/>
            <a:ext cx="6955653" cy="22921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>
            <a:off x="300423" y="7439271"/>
            <a:ext cx="6955653" cy="15166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00"/>
              </a:spcBef>
              <a:buClr>
                <a:srgbClr val="6DB7D7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29" name="Shape 29"/>
          <p:cNvSpPr>
            <a:spLocks noGrp="1"/>
          </p:cNvSpPr>
          <p:nvPr>
            <p:ph type="pic" idx="2"/>
          </p:nvPr>
        </p:nvSpPr>
        <p:spPr>
          <a:xfrm>
            <a:off x="306573" y="566850"/>
            <a:ext cx="6943352" cy="4423402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3914" y="3747125"/>
            <a:ext cx="6657854" cy="21238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3914" y="5825401"/>
            <a:ext cx="6657854" cy="23391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300"/>
              </a:spcBef>
              <a:buClr>
                <a:srgbClr val="888888"/>
              </a:buClr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3914" y="2495127"/>
            <a:ext cx="3173729" cy="6772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3926232" y="2495127"/>
            <a:ext cx="3173729" cy="6772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3914" y="2265953"/>
            <a:ext cx="3173729" cy="11708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Clr>
                <a:srgbClr val="6DB7D7"/>
              </a:buClr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3914" y="3660228"/>
            <a:ext cx="3173729" cy="56073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3926230" y="2265953"/>
            <a:ext cx="3173729" cy="11708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Clr>
                <a:srgbClr val="6DB7D7"/>
              </a:buClr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4"/>
          </p:nvPr>
        </p:nvSpPr>
        <p:spPr>
          <a:xfrm>
            <a:off x="3926230" y="3660228"/>
            <a:ext cx="3173729" cy="56073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u avec légen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40795" y="954066"/>
            <a:ext cx="3173729" cy="18119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919417" y="574275"/>
            <a:ext cx="3173729" cy="86933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20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40795" y="2787731"/>
            <a:ext cx="3173729" cy="58006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600"/>
              </a:spcBef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3914" y="2495127"/>
            <a:ext cx="6646048" cy="6772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9250" marR="0" indent="-181610" algn="l" rtl="0">
              <a:spcBef>
                <a:spcPts val="2000"/>
              </a:spcBef>
              <a:buClr>
                <a:srgbClr val="6DB7D7"/>
              </a:buClr>
              <a:buFont typeface="Noto Symbol"/>
              <a:buChar char="●"/>
              <a:defRPr/>
            </a:lvl1pPr>
            <a:lvl2pPr marL="685800" marR="0" indent="-189230" algn="l" rtl="0">
              <a:spcBef>
                <a:spcPts val="600"/>
              </a:spcBef>
              <a:buClr>
                <a:srgbClr val="205C77"/>
              </a:buClr>
              <a:buFont typeface="Noto Symbol"/>
              <a:buChar char="●"/>
              <a:defRPr/>
            </a:lvl2pPr>
            <a:lvl3pPr marL="968375" marR="0" indent="-142875" algn="l" rtl="0">
              <a:spcBef>
                <a:spcPts val="600"/>
              </a:spcBef>
              <a:buClr>
                <a:srgbClr val="6DB7D7"/>
              </a:buClr>
              <a:buFont typeface="Noto Symbol"/>
              <a:buChar char="●"/>
              <a:defRPr/>
            </a:lvl3pPr>
            <a:lvl4pPr marL="1263650" marR="0" indent="-172719" algn="l" rtl="0">
              <a:spcBef>
                <a:spcPts val="600"/>
              </a:spcBef>
              <a:buClr>
                <a:srgbClr val="205C77"/>
              </a:buClr>
              <a:buFont typeface="Noto Symbol"/>
              <a:buChar char="●"/>
              <a:defRPr/>
            </a:lvl4pPr>
            <a:lvl5pPr marL="1546225" marR="0" indent="-163194" algn="l" rtl="0">
              <a:spcBef>
                <a:spcPts val="600"/>
              </a:spcBef>
              <a:buClr>
                <a:srgbClr val="6DB7D7"/>
              </a:buClr>
              <a:buFont typeface="Noto Symbol"/>
              <a:buChar char="●"/>
              <a:defRPr/>
            </a:lvl5pPr>
            <a:lvl6pPr marL="1828800" marR="0" indent="-166370" algn="l" rtl="0">
              <a:spcBef>
                <a:spcPts val="360"/>
              </a:spcBef>
              <a:buClr>
                <a:schemeClr val="accent2"/>
              </a:buClr>
              <a:buFont typeface="Noto Symbol"/>
              <a:buChar char="●"/>
              <a:defRPr/>
            </a:lvl6pPr>
            <a:lvl7pPr marL="2117725" marR="0" indent="-163195" algn="l" rtl="0">
              <a:spcBef>
                <a:spcPts val="360"/>
              </a:spcBef>
              <a:buClr>
                <a:srgbClr val="6DB7D7"/>
              </a:buClr>
              <a:buFont typeface="Noto Symbol"/>
              <a:buChar char="●"/>
              <a:defRPr/>
            </a:lvl7pPr>
            <a:lvl8pPr marL="2398713" marR="0" indent="-164783" algn="l" rtl="0">
              <a:spcBef>
                <a:spcPts val="360"/>
              </a:spcBef>
              <a:buClr>
                <a:schemeClr val="accent2"/>
              </a:buClr>
              <a:buFont typeface="Noto Symbol"/>
              <a:buChar char="●"/>
              <a:defRPr/>
            </a:lvl8pPr>
            <a:lvl9pPr marL="2689225" marR="0" indent="-163195" algn="l" rtl="0">
              <a:spcBef>
                <a:spcPts val="360"/>
              </a:spcBef>
              <a:buClr>
                <a:srgbClr val="6DB7D7"/>
              </a:buClr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161294"/>
            <a:ext cx="7562850" cy="1234114"/>
          </a:xfrm>
          <a:prstGeom prst="rect">
            <a:avLst/>
          </a:prstGeom>
          <a:solidFill>
            <a:schemeClr val="bg1"/>
          </a:solidFill>
          <a:ln w="3175" cmpd="sng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Fotolia_57254857_X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14" b="5760"/>
          <a:stretch/>
        </p:blipFill>
        <p:spPr>
          <a:xfrm>
            <a:off x="2911414" y="0"/>
            <a:ext cx="1324943" cy="1454791"/>
          </a:xfrm>
          <a:prstGeom prst="ellipse">
            <a:avLst/>
          </a:prstGeom>
          <a:ln w="12700" cmpd="sng">
            <a:solidFill>
              <a:srgbClr val="5FA1B1"/>
            </a:solidFill>
          </a:ln>
        </p:spPr>
      </p:pic>
      <p:sp>
        <p:nvSpPr>
          <p:cNvPr id="4" name="ZoneTexte 3"/>
          <p:cNvSpPr txBox="1"/>
          <p:nvPr/>
        </p:nvSpPr>
        <p:spPr>
          <a:xfrm>
            <a:off x="117727" y="373827"/>
            <a:ext cx="24634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>
                <a:latin typeface="Arial"/>
                <a:cs typeface="Arial"/>
              </a:rPr>
              <a:t>Juan</a:t>
            </a:r>
          </a:p>
          <a:p>
            <a:pPr algn="r"/>
            <a:r>
              <a:rPr lang="fr-FR" sz="2400" b="1" dirty="0">
                <a:solidFill>
                  <a:srgbClr val="5FA1B1"/>
                </a:solidFill>
                <a:latin typeface="Arial"/>
                <a:cs typeface="Arial"/>
              </a:rPr>
              <a:t>MARTINEZ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861479" y="497620"/>
            <a:ext cx="2391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</a:t>
            </a:r>
          </a:p>
        </p:txBody>
      </p:sp>
      <p:sp>
        <p:nvSpPr>
          <p:cNvPr id="83" name="ZoneTexte 82"/>
          <p:cNvSpPr txBox="1"/>
          <p:nvPr/>
        </p:nvSpPr>
        <p:spPr>
          <a:xfrm>
            <a:off x="5030215" y="1895604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  <p:sp>
        <p:nvSpPr>
          <p:cNvPr id="85" name="ZoneTexte 84"/>
          <p:cNvSpPr txBox="1"/>
          <p:nvPr/>
        </p:nvSpPr>
        <p:spPr>
          <a:xfrm>
            <a:off x="633211" y="3206403"/>
            <a:ext cx="614997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 err="1"/>
              <a:t>Objeto</a:t>
            </a:r>
            <a:r>
              <a:rPr lang="fr-FR" dirty="0"/>
              <a:t> : </a:t>
            </a:r>
          </a:p>
          <a:p>
            <a:pPr algn="just"/>
            <a:endParaRPr lang="fr-FR" dirty="0"/>
          </a:p>
          <a:p>
            <a:pPr algn="just"/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viverra</a:t>
            </a:r>
            <a:r>
              <a:rPr lang="fr-FR" dirty="0"/>
              <a:t>, massa eu </a:t>
            </a:r>
            <a:r>
              <a:rPr lang="fr-FR" dirty="0" err="1"/>
              <a:t>condimentum</a:t>
            </a:r>
            <a:r>
              <a:rPr lang="fr-FR" dirty="0"/>
              <a:t> </a:t>
            </a:r>
            <a:r>
              <a:rPr lang="fr-FR" dirty="0" err="1"/>
              <a:t>vehicula</a:t>
            </a:r>
            <a:r>
              <a:rPr lang="fr-FR" dirty="0"/>
              <a:t>, </a:t>
            </a:r>
            <a:r>
              <a:rPr lang="fr-FR" dirty="0" err="1"/>
              <a:t>odio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,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suscipit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 </a:t>
            </a:r>
            <a:r>
              <a:rPr lang="fr-FR" dirty="0" err="1"/>
              <a:t>tortor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 </a:t>
            </a:r>
            <a:r>
              <a:rPr lang="fr-FR" dirty="0" err="1"/>
              <a:t>neque</a:t>
            </a:r>
            <a:r>
              <a:rPr lang="fr-FR" dirty="0"/>
              <a:t>. </a:t>
            </a:r>
            <a:r>
              <a:rPr lang="fr-FR" dirty="0" err="1"/>
              <a:t>Praesent</a:t>
            </a:r>
            <a:r>
              <a:rPr lang="fr-FR" dirty="0"/>
              <a:t> nec bibendum </a:t>
            </a:r>
            <a:r>
              <a:rPr lang="fr-FR" dirty="0" err="1"/>
              <a:t>ligula</a:t>
            </a:r>
            <a:r>
              <a:rPr lang="fr-FR" dirty="0"/>
              <a:t>. </a:t>
            </a:r>
            <a:r>
              <a:rPr lang="fr-FR" dirty="0" err="1"/>
              <a:t>Morbi</a:t>
            </a:r>
            <a:r>
              <a:rPr lang="fr-FR" dirty="0"/>
              <a:t> </a:t>
            </a:r>
            <a:r>
              <a:rPr lang="fr-FR" dirty="0" err="1"/>
              <a:t>rhoncus</a:t>
            </a:r>
            <a:r>
              <a:rPr lang="fr-FR" dirty="0"/>
              <a:t> </a:t>
            </a:r>
            <a:r>
              <a:rPr lang="fr-FR" dirty="0" err="1"/>
              <a:t>dictum</a:t>
            </a:r>
            <a:r>
              <a:rPr lang="fr-FR" dirty="0"/>
              <a:t> </a:t>
            </a:r>
            <a:r>
              <a:rPr lang="fr-FR" dirty="0" err="1"/>
              <a:t>sem</a:t>
            </a:r>
            <a:r>
              <a:rPr lang="fr-FR" dirty="0"/>
              <a:t> vitae </a:t>
            </a:r>
            <a:r>
              <a:rPr lang="fr-FR" dirty="0" err="1"/>
              <a:t>interdum</a:t>
            </a:r>
            <a:r>
              <a:rPr lang="fr-FR" dirty="0"/>
              <a:t>. </a:t>
            </a:r>
            <a:r>
              <a:rPr lang="fr-FR" dirty="0" err="1"/>
              <a:t>Cras</a:t>
            </a:r>
            <a:r>
              <a:rPr lang="fr-FR" dirty="0"/>
              <a:t> non </a:t>
            </a:r>
            <a:r>
              <a:rPr lang="fr-FR" dirty="0" err="1"/>
              <a:t>sapien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. </a:t>
            </a:r>
            <a:r>
              <a:rPr lang="fr-FR" dirty="0" err="1"/>
              <a:t>Nulla</a:t>
            </a:r>
            <a:r>
              <a:rPr lang="fr-FR" dirty="0"/>
              <a:t> non libero id </a:t>
            </a:r>
            <a:r>
              <a:rPr lang="fr-FR" dirty="0" err="1"/>
              <a:t>nulla</a:t>
            </a:r>
            <a:r>
              <a:rPr lang="fr-FR" dirty="0"/>
              <a:t> cursus </a:t>
            </a:r>
            <a:r>
              <a:rPr lang="fr-FR" dirty="0" err="1"/>
              <a:t>ultrices</a:t>
            </a:r>
            <a:r>
              <a:rPr lang="fr-FR" dirty="0"/>
              <a:t>. Sed ut </a:t>
            </a:r>
            <a:r>
              <a:rPr lang="fr-FR" dirty="0" err="1"/>
              <a:t>ligula</a:t>
            </a:r>
            <a:r>
              <a:rPr lang="fr-FR" dirty="0"/>
              <a:t> id </a:t>
            </a:r>
            <a:r>
              <a:rPr lang="fr-FR" dirty="0" err="1"/>
              <a:t>tortor</a:t>
            </a:r>
            <a:r>
              <a:rPr lang="fr-FR" dirty="0"/>
              <a:t> </a:t>
            </a:r>
            <a:r>
              <a:rPr lang="fr-FR" dirty="0" err="1"/>
              <a:t>condimentum</a:t>
            </a:r>
            <a:r>
              <a:rPr lang="fr-FR" dirty="0"/>
              <a:t> </a:t>
            </a:r>
            <a:r>
              <a:rPr lang="fr-FR" dirty="0" err="1"/>
              <a:t>sollicitudin</a:t>
            </a:r>
            <a:r>
              <a:rPr lang="fr-FR" dirty="0"/>
              <a:t>. </a:t>
            </a:r>
            <a:r>
              <a:rPr lang="fr-FR" dirty="0" err="1"/>
              <a:t>Praesent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</a:t>
            </a:r>
            <a:r>
              <a:rPr lang="fr-FR" dirty="0" err="1"/>
              <a:t>urna</a:t>
            </a:r>
            <a:r>
              <a:rPr lang="fr-FR" dirty="0"/>
              <a:t>. </a:t>
            </a:r>
          </a:p>
          <a:p>
            <a:pPr algn="just"/>
            <a:endParaRPr lang="fr-FR" dirty="0"/>
          </a:p>
          <a:p>
            <a:r>
              <a:rPr lang="fr-FR" dirty="0" err="1"/>
              <a:t>Aliquam</a:t>
            </a:r>
            <a:r>
              <a:rPr lang="fr-FR" dirty="0"/>
              <a:t> erat </a:t>
            </a:r>
            <a:r>
              <a:rPr lang="fr-FR" dirty="0" err="1"/>
              <a:t>volutpat</a:t>
            </a:r>
            <a:r>
              <a:rPr lang="fr-FR" dirty="0"/>
              <a:t>. Duis id </a:t>
            </a:r>
            <a:r>
              <a:rPr lang="fr-FR" dirty="0" err="1"/>
              <a:t>orci</a:t>
            </a:r>
            <a:r>
              <a:rPr lang="fr-FR" dirty="0"/>
              <a:t> in </a:t>
            </a:r>
            <a:r>
              <a:rPr lang="fr-FR" dirty="0" err="1"/>
              <a:t>purus</a:t>
            </a:r>
            <a:r>
              <a:rPr lang="fr-FR" dirty="0"/>
              <a:t> </a:t>
            </a:r>
            <a:r>
              <a:rPr lang="fr-FR" dirty="0" err="1"/>
              <a:t>pulvinar</a:t>
            </a:r>
            <a:r>
              <a:rPr lang="fr-FR" dirty="0"/>
              <a:t> </a:t>
            </a:r>
            <a:r>
              <a:rPr lang="fr-FR" dirty="0" err="1"/>
              <a:t>lobortis</a:t>
            </a:r>
            <a:r>
              <a:rPr lang="fr-FR" dirty="0"/>
              <a:t>. </a:t>
            </a:r>
            <a:r>
              <a:rPr lang="fr-FR" dirty="0" err="1"/>
              <a:t>Etiam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ultrices</a:t>
            </a:r>
            <a:r>
              <a:rPr lang="fr-FR" dirty="0"/>
              <a:t> erat. Ut </a:t>
            </a:r>
            <a:r>
              <a:rPr lang="fr-FR" dirty="0" err="1"/>
              <a:t>venenatis</a:t>
            </a:r>
            <a:r>
              <a:rPr lang="fr-FR" dirty="0"/>
              <a:t>, </a:t>
            </a:r>
            <a:r>
              <a:rPr lang="fr-FR" dirty="0" err="1"/>
              <a:t>nulla</a:t>
            </a:r>
            <a:r>
              <a:rPr lang="fr-FR" dirty="0"/>
              <a:t> non </a:t>
            </a:r>
            <a:r>
              <a:rPr lang="fr-FR" dirty="0" err="1"/>
              <a:t>vestibulum</a:t>
            </a:r>
            <a:r>
              <a:rPr lang="fr-FR" dirty="0"/>
              <a:t> </a:t>
            </a:r>
            <a:r>
              <a:rPr lang="fr-FR" dirty="0" err="1"/>
              <a:t>convallis</a:t>
            </a:r>
            <a:r>
              <a:rPr lang="fr-FR" dirty="0"/>
              <a:t>, est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eros</a:t>
            </a:r>
            <a:r>
              <a:rPr lang="fr-FR" dirty="0"/>
              <a:t>, </a:t>
            </a:r>
            <a:r>
              <a:rPr lang="fr-FR" dirty="0" err="1"/>
              <a:t>eget</a:t>
            </a:r>
            <a:r>
              <a:rPr lang="fr-FR" dirty="0"/>
              <a:t> </a:t>
            </a:r>
            <a:r>
              <a:rPr lang="fr-FR" dirty="0" err="1"/>
              <a:t>sagittis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a </a:t>
            </a:r>
            <a:r>
              <a:rPr lang="fr-FR" dirty="0" err="1"/>
              <a:t>lectus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luctus</a:t>
            </a:r>
            <a:r>
              <a:rPr lang="fr-FR" dirty="0"/>
              <a:t> eu </a:t>
            </a:r>
            <a:r>
              <a:rPr lang="fr-FR" dirty="0" err="1"/>
              <a:t>mauris</a:t>
            </a:r>
            <a:r>
              <a:rPr lang="fr-FR" dirty="0"/>
              <a:t> a </a:t>
            </a:r>
            <a:r>
              <a:rPr lang="fr-FR" dirty="0" err="1"/>
              <a:t>interdum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in </a:t>
            </a:r>
            <a:r>
              <a:rPr lang="fr-FR" dirty="0" err="1"/>
              <a:t>tempus</a:t>
            </a:r>
            <a:r>
              <a:rPr lang="fr-FR" dirty="0"/>
              <a:t>. </a:t>
            </a:r>
          </a:p>
          <a:p>
            <a:endParaRPr lang="fr-FR" dirty="0"/>
          </a:p>
          <a:p>
            <a:r>
              <a:rPr lang="fr-FR" dirty="0" err="1"/>
              <a:t>Quisque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sollicitudin</a:t>
            </a:r>
            <a:r>
              <a:rPr lang="fr-FR" dirty="0"/>
              <a:t>, </a:t>
            </a:r>
            <a:r>
              <a:rPr lang="fr-FR" dirty="0" err="1"/>
              <a:t>tempor</a:t>
            </a:r>
            <a:r>
              <a:rPr lang="fr-FR" dirty="0"/>
              <a:t> </a:t>
            </a:r>
            <a:r>
              <a:rPr lang="fr-FR" dirty="0" err="1"/>
              <a:t>lectus</a:t>
            </a:r>
            <a:r>
              <a:rPr lang="fr-FR" dirty="0"/>
              <a:t> nec, </a:t>
            </a:r>
            <a:r>
              <a:rPr lang="fr-FR" dirty="0" err="1"/>
              <a:t>iaculis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Praesent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orci</a:t>
            </a:r>
            <a:r>
              <a:rPr lang="fr-FR" dirty="0"/>
              <a:t> in </a:t>
            </a:r>
            <a:r>
              <a:rPr lang="fr-FR" dirty="0" err="1"/>
              <a:t>sagittis</a:t>
            </a:r>
            <a:r>
              <a:rPr lang="fr-FR" dirty="0"/>
              <a:t> </a:t>
            </a:r>
            <a:r>
              <a:rPr lang="fr-FR" dirty="0" err="1"/>
              <a:t>condimentum</a:t>
            </a:r>
            <a:r>
              <a:rPr lang="fr-FR" dirty="0"/>
              <a:t>. Duis </a:t>
            </a:r>
            <a:r>
              <a:rPr lang="fr-FR" dirty="0" err="1"/>
              <a:t>dolor</a:t>
            </a:r>
            <a:r>
              <a:rPr lang="fr-FR" dirty="0"/>
              <a:t> ex, </a:t>
            </a:r>
            <a:r>
              <a:rPr lang="fr-FR" dirty="0" err="1"/>
              <a:t>consequat</a:t>
            </a:r>
            <a:r>
              <a:rPr lang="fr-FR" dirty="0"/>
              <a:t> at ex nec,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 massa, </a:t>
            </a:r>
            <a:r>
              <a:rPr lang="fr-FR" dirty="0" err="1"/>
              <a:t>pellentesque</a:t>
            </a:r>
            <a:r>
              <a:rPr lang="fr-FR" dirty="0"/>
              <a:t> vitae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, </a:t>
            </a:r>
            <a:r>
              <a:rPr lang="fr-FR" dirty="0" err="1"/>
              <a:t>dignissim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 </a:t>
            </a:r>
            <a:r>
              <a:rPr lang="fr-FR" dirty="0" err="1"/>
              <a:t>turpis</a:t>
            </a:r>
            <a:r>
              <a:rPr lang="fr-FR" dirty="0"/>
              <a:t>. </a:t>
            </a:r>
            <a:r>
              <a:rPr lang="fr-FR" dirty="0" err="1"/>
              <a:t>Cras</a:t>
            </a:r>
            <a:r>
              <a:rPr lang="fr-FR" dirty="0"/>
              <a:t> </a:t>
            </a:r>
            <a:r>
              <a:rPr lang="fr-FR" dirty="0" err="1"/>
              <a:t>ultricies</a:t>
            </a:r>
            <a:r>
              <a:rPr lang="fr-FR" dirty="0"/>
              <a:t> </a:t>
            </a:r>
            <a:r>
              <a:rPr lang="fr-FR" dirty="0" err="1"/>
              <a:t>neque</a:t>
            </a:r>
            <a:r>
              <a:rPr lang="fr-FR" dirty="0"/>
              <a:t> a </a:t>
            </a:r>
            <a:r>
              <a:rPr lang="fr-FR" dirty="0" err="1"/>
              <a:t>lacus</a:t>
            </a:r>
            <a:r>
              <a:rPr lang="fr-FR" dirty="0"/>
              <a:t> </a:t>
            </a:r>
            <a:r>
              <a:rPr lang="fr-FR" dirty="0" err="1"/>
              <a:t>rutrum</a:t>
            </a:r>
            <a:r>
              <a:rPr lang="fr-FR" dirty="0"/>
              <a:t> semper. </a:t>
            </a:r>
          </a:p>
          <a:p>
            <a:pPr algn="just"/>
            <a:endParaRPr lang="fr-FR" dirty="0"/>
          </a:p>
          <a:p>
            <a:pPr algn="just"/>
            <a:endParaRPr lang="fr-FR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pic>
        <p:nvPicPr>
          <p:cNvPr id="86" name="Image 85" descr="signature_scan.gif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000" b="90000" l="12667" r="8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479" y="7763668"/>
            <a:ext cx="1574801" cy="1049867"/>
          </a:xfrm>
          <a:prstGeom prst="rect">
            <a:avLst/>
          </a:prstGeom>
        </p:spPr>
      </p:pic>
      <p:pic>
        <p:nvPicPr>
          <p:cNvPr id="88" name="Image 87" descr="signature_scan.gif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6000" b="90000" l="12667" r="8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879" y="7763668"/>
            <a:ext cx="1574801" cy="1049867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826" y="685920"/>
            <a:ext cx="6800850" cy="88609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6240446"/>
      </p:ext>
    </p:extLst>
  </p:cSld>
  <p:clrMapOvr>
    <a:masterClrMapping/>
  </p:clrMapOvr>
</p:sld>
</file>

<file path=ppt/theme/theme1.xml><?xml version="1.0" encoding="utf-8"?>
<a:theme xmlns:a="http://schemas.openxmlformats.org/drawingml/2006/main" name="Brise">
  <a:themeElements>
    <a:clrScheme name="Brise">
      <a:dk1>
        <a:srgbClr val="000000"/>
      </a:dk1>
      <a:lt1>
        <a:srgbClr val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376</Words>
  <Application>Microsoft Macintosh PowerPoint</Application>
  <PresentationFormat>Personnalisé</PresentationFormat>
  <Paragraphs>45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Courier New</vt:lpstr>
      <vt:lpstr>Noto Symbol</vt:lpstr>
      <vt:lpstr>Times New Roman</vt:lpstr>
      <vt:lpstr>Wingdings</vt:lpstr>
      <vt:lpstr>Brise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Axel Maille</cp:lastModifiedBy>
  <cp:revision>35</cp:revision>
  <dcterms:modified xsi:type="dcterms:W3CDTF">2020-12-28T13:06:55Z</dcterms:modified>
</cp:coreProperties>
</file>