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981DA-0763-734D-B490-816CF698A4F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39F61-5A50-EF4E-BCCA-5D791B8A8C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0728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981DA-0763-734D-B490-816CF698A4F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39F61-5A50-EF4E-BCCA-5D791B8A8C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5694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981DA-0763-734D-B490-816CF698A4F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39F61-5A50-EF4E-BCCA-5D791B8A8C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8107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981DA-0763-734D-B490-816CF698A4F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39F61-5A50-EF4E-BCCA-5D791B8A8C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4012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981DA-0763-734D-B490-816CF698A4F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39F61-5A50-EF4E-BCCA-5D791B8A8C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1451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981DA-0763-734D-B490-816CF698A4F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39F61-5A50-EF4E-BCCA-5D791B8A8C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2865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981DA-0763-734D-B490-816CF698A4F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39F61-5A50-EF4E-BCCA-5D791B8A8C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4896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981DA-0763-734D-B490-816CF698A4F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39F61-5A50-EF4E-BCCA-5D791B8A8C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8650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981DA-0763-734D-B490-816CF698A4F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39F61-5A50-EF4E-BCCA-5D791B8A8C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8391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981DA-0763-734D-B490-816CF698A4F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39F61-5A50-EF4E-BCCA-5D791B8A8C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7190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981DA-0763-734D-B490-816CF698A4F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39F61-5A50-EF4E-BCCA-5D791B8A8C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6934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9981DA-0763-734D-B490-816CF698A4F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339F61-5A50-EF4E-BCCA-5D791B8A8C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783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24131" y="184747"/>
            <a:ext cx="3226858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2400" b="1" dirty="0" err="1">
                <a:latin typeface="Arial"/>
                <a:cs typeface="Arial"/>
              </a:rPr>
              <a:t>Pierro</a:t>
            </a:r>
            <a:r>
              <a:rPr lang="fr-FR" sz="2400" b="1" dirty="0">
                <a:latin typeface="Arial"/>
                <a:cs typeface="Arial"/>
              </a:rPr>
              <a:t> MARTINEZ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/>
          <a:srcRect l="6495"/>
          <a:stretch/>
        </p:blipFill>
        <p:spPr>
          <a:xfrm>
            <a:off x="224131" y="646412"/>
            <a:ext cx="3226858" cy="2303372"/>
          </a:xfrm>
          <a:prstGeom prst="rect">
            <a:avLst/>
          </a:prstGeom>
        </p:spPr>
      </p:pic>
      <p:cxnSp>
        <p:nvCxnSpPr>
          <p:cNvPr id="7" name="Connecteur droit 6"/>
          <p:cNvCxnSpPr/>
          <p:nvPr/>
        </p:nvCxnSpPr>
        <p:spPr>
          <a:xfrm>
            <a:off x="224131" y="184747"/>
            <a:ext cx="3226858" cy="0"/>
          </a:xfrm>
          <a:prstGeom prst="line">
            <a:avLst/>
          </a:prstGeom>
          <a:ln w="19050" cmpd="sng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7037006"/>
              </p:ext>
            </p:extLst>
          </p:nvPr>
        </p:nvGraphicFramePr>
        <p:xfrm>
          <a:off x="224131" y="3028376"/>
          <a:ext cx="3226858" cy="1493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268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9782">
                <a:tc>
                  <a:txBody>
                    <a:bodyPr/>
                    <a:lstStyle/>
                    <a:p>
                      <a:pPr algn="l"/>
                      <a:r>
                        <a:rPr lang="fr-FR" sz="2400" b="1" dirty="0">
                          <a:latin typeface="Arial"/>
                          <a:cs typeface="Arial"/>
                        </a:rPr>
                        <a:t>CARGO</a:t>
                      </a:r>
                      <a:endParaRPr lang="fr-FR" sz="2400" b="1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3543">
                <a:tc>
                  <a:txBody>
                    <a:bodyPr/>
                    <a:lstStyle/>
                    <a:p>
                      <a:pPr algn="l"/>
                      <a:r>
                        <a:rPr lang="fr-FR" sz="1100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12 </a:t>
                      </a:r>
                      <a:r>
                        <a:rPr lang="fr-FR" sz="1100" kern="120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Lorem</a:t>
                      </a:r>
                      <a:r>
                        <a:rPr lang="fr-FR" sz="1100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ipsum</a:t>
                      </a:r>
                      <a:r>
                        <a:rPr lang="fr-FR" sz="1100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dolor</a:t>
                      </a:r>
                      <a:r>
                        <a:rPr lang="fr-FR" sz="1100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et Porto 00100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543">
                <a:tc>
                  <a:txBody>
                    <a:bodyPr/>
                    <a:lstStyle/>
                    <a:p>
                      <a:pPr algn="l"/>
                      <a:r>
                        <a:rPr lang="fr-FR" sz="1100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Tel : (01) 123 4545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543">
                <a:tc>
                  <a:txBody>
                    <a:bodyPr/>
                    <a:lstStyle/>
                    <a:p>
                      <a:pPr algn="l"/>
                      <a:r>
                        <a:rPr lang="fr-FR" sz="1100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Tel : (02) 123 4545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3543">
                <a:tc>
                  <a:txBody>
                    <a:bodyPr/>
                    <a:lstStyle/>
                    <a:p>
                      <a:pPr algn="l"/>
                      <a:r>
                        <a:rPr lang="fr-FR" sz="1100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Mail : </a:t>
                      </a:r>
                      <a:r>
                        <a:rPr lang="fr-FR" sz="1100" kern="120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mail@monfai.com</a:t>
                      </a:r>
                      <a:endParaRPr lang="fr-FR" sz="1100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" name="ZoneTexte 14"/>
          <p:cNvSpPr txBox="1"/>
          <p:nvPr/>
        </p:nvSpPr>
        <p:spPr>
          <a:xfrm>
            <a:off x="323744" y="5318465"/>
            <a:ext cx="3127246" cy="1348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89"/>
              </a:spcAft>
            </a:pPr>
            <a:r>
              <a:rPr lang="pt-BR" sz="1200" dirty="0">
                <a:latin typeface="Arial"/>
                <a:cs typeface="Arial"/>
              </a:rPr>
              <a:t>Descrever brevemente sua trajetória profissional, suas habilidades e competências chave para o cargo pretendido e seus objetivos de carreira. Esta é uma introdução à sua carta de apresentação.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560324" y="4848902"/>
            <a:ext cx="289066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600" i="1" dirty="0">
                <a:latin typeface="Arial"/>
                <a:cs typeface="Arial"/>
              </a:rPr>
              <a:t>PERFIL</a:t>
            </a:r>
          </a:p>
        </p:txBody>
      </p:sp>
      <p:cxnSp>
        <p:nvCxnSpPr>
          <p:cNvPr id="17" name="Connecteur droit 16"/>
          <p:cNvCxnSpPr/>
          <p:nvPr/>
        </p:nvCxnSpPr>
        <p:spPr>
          <a:xfrm>
            <a:off x="560324" y="5230684"/>
            <a:ext cx="2890664" cy="0"/>
          </a:xfrm>
          <a:prstGeom prst="line">
            <a:avLst/>
          </a:prstGeom>
          <a:ln w="19050" cmpd="sng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Larme 19"/>
          <p:cNvSpPr/>
          <p:nvPr/>
        </p:nvSpPr>
        <p:spPr>
          <a:xfrm>
            <a:off x="298840" y="4963350"/>
            <a:ext cx="186775" cy="174305"/>
          </a:xfrm>
          <a:prstGeom prst="teardrop">
            <a:avLst/>
          </a:prstGeom>
          <a:solidFill>
            <a:srgbClr val="EEECE1"/>
          </a:solidFill>
          <a:ln>
            <a:noFill/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/>
          <p:cNvSpPr txBox="1"/>
          <p:nvPr/>
        </p:nvSpPr>
        <p:spPr>
          <a:xfrm>
            <a:off x="560324" y="6801882"/>
            <a:ext cx="289066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600" i="1" dirty="0">
                <a:latin typeface="Arial"/>
                <a:cs typeface="Arial"/>
              </a:rPr>
              <a:t>FORMACAO</a:t>
            </a:r>
          </a:p>
        </p:txBody>
      </p:sp>
      <p:cxnSp>
        <p:nvCxnSpPr>
          <p:cNvPr id="22" name="Connecteur droit 21"/>
          <p:cNvCxnSpPr/>
          <p:nvPr/>
        </p:nvCxnSpPr>
        <p:spPr>
          <a:xfrm>
            <a:off x="560324" y="7183664"/>
            <a:ext cx="2890664" cy="0"/>
          </a:xfrm>
          <a:prstGeom prst="line">
            <a:avLst/>
          </a:prstGeom>
          <a:ln w="19050" cmpd="sng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Larme 22"/>
          <p:cNvSpPr/>
          <p:nvPr/>
        </p:nvSpPr>
        <p:spPr>
          <a:xfrm>
            <a:off x="298840" y="6916330"/>
            <a:ext cx="186775" cy="174305"/>
          </a:xfrm>
          <a:prstGeom prst="teardrop">
            <a:avLst/>
          </a:prstGeom>
          <a:solidFill>
            <a:srgbClr val="EEECE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24" name="Tableau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5370023"/>
              </p:ext>
            </p:extLst>
          </p:nvPr>
        </p:nvGraphicFramePr>
        <p:xfrm>
          <a:off x="323744" y="7349605"/>
          <a:ext cx="3097245" cy="3108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972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UNIVERSIDADE</a:t>
                      </a:r>
                      <a:r>
                        <a:rPr lang="en-US" sz="1200" kern="1200" baseline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| </a:t>
                      </a:r>
                      <a:r>
                        <a:rPr lang="en-US" sz="12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2000 – 2003</a:t>
                      </a:r>
                      <a:endParaRPr lang="fr-FR" sz="120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  <a:p>
                      <a:r>
                        <a:rPr lang="pt-B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 as características do curso: instituição, diploma obtido, etc.</a:t>
                      </a:r>
                    </a:p>
                    <a:p>
                      <a:pPr algn="l"/>
                      <a:endParaRPr lang="fr-FR" sz="120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UNIVERSIDADE</a:t>
                      </a:r>
                      <a:r>
                        <a:rPr lang="en-US" sz="1200" kern="1200" baseline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| </a:t>
                      </a:r>
                      <a:r>
                        <a:rPr lang="en-US" sz="12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2000 – 2003</a:t>
                      </a:r>
                      <a:endParaRPr lang="fr-FR" sz="120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  <a:p>
                      <a:r>
                        <a:rPr lang="pt-B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 as características do curso: instituição, diploma obtido, etc.</a:t>
                      </a:r>
                    </a:p>
                    <a:p>
                      <a:pPr algn="l"/>
                      <a:endParaRPr lang="fr-FR" sz="120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UNIVERSIDADE</a:t>
                      </a:r>
                      <a:r>
                        <a:rPr lang="en-US" sz="1200" kern="1200" baseline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| </a:t>
                      </a:r>
                      <a:r>
                        <a:rPr lang="en-US" sz="12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2000 – 2003</a:t>
                      </a:r>
                      <a:endParaRPr lang="fr-FR" sz="120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  <a:p>
                      <a:r>
                        <a:rPr lang="pt-B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 as características do curso: instituição, diploma obtido, etc.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UNIVERSIDADE</a:t>
                      </a:r>
                      <a:r>
                        <a:rPr lang="en-US" sz="1200" kern="1200" baseline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| </a:t>
                      </a:r>
                      <a:r>
                        <a:rPr lang="en-US" sz="12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2000 – 2003</a:t>
                      </a:r>
                      <a:endParaRPr lang="fr-FR" sz="120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  <a:p>
                      <a:r>
                        <a:rPr lang="pt-B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 as características do curso: instituição, diploma obtido, etc.</a:t>
                      </a:r>
                    </a:p>
                    <a:p>
                      <a:endParaRPr lang="pt-BR" sz="12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3725046"/>
                  </a:ext>
                </a:extLst>
              </a:tr>
            </a:tbl>
          </a:graphicData>
        </a:graphic>
      </p:graphicFrame>
      <p:graphicFrame>
        <p:nvGraphicFramePr>
          <p:cNvPr id="26" name="Tableau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3799293"/>
              </p:ext>
            </p:extLst>
          </p:nvPr>
        </p:nvGraphicFramePr>
        <p:xfrm>
          <a:off x="3912813" y="845719"/>
          <a:ext cx="3650038" cy="33883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500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b="1" kern="1200" dirty="0">
                          <a:solidFill>
                            <a:schemeClr val="accent5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EMPRESA</a:t>
                      </a:r>
                    </a:p>
                    <a:p>
                      <a:pPr algn="l"/>
                      <a:r>
                        <a:rPr lang="en-US" sz="1200" kern="1200" dirty="0">
                          <a:solidFill>
                            <a:srgbClr val="595959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CARGO</a:t>
                      </a:r>
                      <a:r>
                        <a:rPr lang="en-US" sz="1200" kern="1200" baseline="0" dirty="0">
                          <a:solidFill>
                            <a:srgbClr val="595959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| </a:t>
                      </a:r>
                      <a:r>
                        <a:rPr lang="en-US" sz="12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2000 – 2003</a:t>
                      </a:r>
                      <a:endParaRPr lang="fr-FR" sz="12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  <a:p>
                      <a:pPr algn="l"/>
                      <a:r>
                        <a:rPr lang="pt-B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 as atividades exercidas no cargo, listando suas atribuições e resultados obtidos, de preferência quantificando-os.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b="1" kern="1200" dirty="0">
                          <a:solidFill>
                            <a:schemeClr val="accent5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EMPRESA</a:t>
                      </a:r>
                    </a:p>
                    <a:p>
                      <a:pPr algn="l"/>
                      <a:r>
                        <a:rPr lang="en-US" sz="1200" kern="1200" dirty="0">
                          <a:solidFill>
                            <a:srgbClr val="595959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CARGO</a:t>
                      </a:r>
                      <a:r>
                        <a:rPr lang="en-US" sz="1200" kern="1200" baseline="0" dirty="0">
                          <a:solidFill>
                            <a:srgbClr val="595959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| </a:t>
                      </a:r>
                      <a:r>
                        <a:rPr lang="en-US" sz="12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2000 – 2003</a:t>
                      </a:r>
                      <a:endParaRPr lang="fr-FR" sz="12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  <a:p>
                      <a:pPr algn="l"/>
                      <a:r>
                        <a:rPr lang="pt-B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 as atividades exercidas no cargo, listando suas atribuições e resultados obtidos, de preferência quantificando-os.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b="1" kern="1200" dirty="0">
                          <a:solidFill>
                            <a:schemeClr val="accent5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EMPRESA</a:t>
                      </a:r>
                    </a:p>
                    <a:p>
                      <a:pPr algn="l"/>
                      <a:r>
                        <a:rPr lang="en-US" sz="1200" kern="1200" dirty="0">
                          <a:solidFill>
                            <a:srgbClr val="595959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CARGO</a:t>
                      </a:r>
                      <a:r>
                        <a:rPr lang="en-US" sz="1200" kern="1200" baseline="0" dirty="0">
                          <a:solidFill>
                            <a:srgbClr val="595959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| </a:t>
                      </a:r>
                      <a:r>
                        <a:rPr lang="en-US" sz="12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2000 – 2003</a:t>
                      </a:r>
                      <a:endParaRPr lang="fr-FR" sz="12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  <a:p>
                      <a:pPr algn="l"/>
                      <a:r>
                        <a:rPr lang="pt-B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 as atividades exercidas no cargo, listando suas atribuições e resultados obtidos, de preferência quantificando-os.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endParaRPr lang="fr-FR" sz="12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7" name="ZoneTexte 26"/>
          <p:cNvSpPr txBox="1"/>
          <p:nvPr/>
        </p:nvSpPr>
        <p:spPr>
          <a:xfrm>
            <a:off x="4174296" y="289335"/>
            <a:ext cx="289066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600" i="1" dirty="0">
                <a:latin typeface="Arial"/>
                <a:cs typeface="Arial"/>
              </a:rPr>
              <a:t>EXPERIENCIA</a:t>
            </a:r>
          </a:p>
        </p:txBody>
      </p:sp>
      <p:cxnSp>
        <p:nvCxnSpPr>
          <p:cNvPr id="28" name="Connecteur droit 27"/>
          <p:cNvCxnSpPr/>
          <p:nvPr/>
        </p:nvCxnSpPr>
        <p:spPr>
          <a:xfrm>
            <a:off x="4174296" y="671117"/>
            <a:ext cx="2890664" cy="0"/>
          </a:xfrm>
          <a:prstGeom prst="line">
            <a:avLst/>
          </a:prstGeom>
          <a:ln w="19050" cmpd="sng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Larme 28"/>
          <p:cNvSpPr/>
          <p:nvPr/>
        </p:nvSpPr>
        <p:spPr>
          <a:xfrm>
            <a:off x="3912812" y="403783"/>
            <a:ext cx="186775" cy="174305"/>
          </a:xfrm>
          <a:prstGeom prst="teardrop">
            <a:avLst/>
          </a:prstGeom>
          <a:solidFill>
            <a:srgbClr val="EEECE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31" name="Tableau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5715228"/>
              </p:ext>
            </p:extLst>
          </p:nvPr>
        </p:nvGraphicFramePr>
        <p:xfrm>
          <a:off x="3912812" y="4757817"/>
          <a:ext cx="3650036" cy="347412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500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pt-PT" sz="1200" b="1" i="1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Computação</a:t>
                      </a:r>
                      <a:endParaRPr lang="fr-FR" sz="1200" b="1" i="1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fr-FR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Windows </a:t>
                      </a:r>
                      <a:r>
                        <a:rPr lang="fr-FR" sz="1200" kern="12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10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fr-FR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Microsoft Office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fr-FR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HTML PHP ASP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2154">
                <a:tc>
                  <a:txBody>
                    <a:bodyPr/>
                    <a:lstStyle/>
                    <a:p>
                      <a:pPr algn="l"/>
                      <a:r>
                        <a:rPr lang="fr-FR" sz="12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Adwords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2154">
                <a:tc>
                  <a:txBody>
                    <a:bodyPr/>
                    <a:lstStyle/>
                    <a:p>
                      <a:pPr algn="l"/>
                      <a:r>
                        <a:rPr lang="pt-PT" sz="1200" b="1" i="1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Línguas</a:t>
                      </a:r>
                      <a:endParaRPr lang="fr-FR" sz="1200" b="1" i="1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2154">
                <a:tc>
                  <a:txBody>
                    <a:bodyPr/>
                    <a:lstStyle/>
                    <a:p>
                      <a:pPr algn="l"/>
                      <a:r>
                        <a:rPr lang="pt-PT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Inglês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2154">
                <a:tc>
                  <a:txBody>
                    <a:bodyPr/>
                    <a:lstStyle/>
                    <a:p>
                      <a:pPr algn="l"/>
                      <a:r>
                        <a:rPr lang="pt-PT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Espanhol</a:t>
                      </a:r>
                      <a:endParaRPr lang="fr-FR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2154">
                <a:tc>
                  <a:txBody>
                    <a:bodyPr/>
                    <a:lstStyle/>
                    <a:p>
                      <a:pPr algn="l"/>
                      <a:r>
                        <a:rPr lang="pt-PT" sz="1200" b="1" i="1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Qualidades</a:t>
                      </a:r>
                      <a:endParaRPr lang="fr-FR" sz="1200" b="1" i="1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2" name="ZoneTexte 31"/>
          <p:cNvSpPr txBox="1"/>
          <p:nvPr/>
        </p:nvSpPr>
        <p:spPr>
          <a:xfrm>
            <a:off x="4174294" y="4096186"/>
            <a:ext cx="289066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600" i="1" dirty="0">
                <a:latin typeface="Arial"/>
                <a:cs typeface="Arial"/>
              </a:rPr>
              <a:t>HABILIDADES</a:t>
            </a:r>
          </a:p>
        </p:txBody>
      </p:sp>
      <p:cxnSp>
        <p:nvCxnSpPr>
          <p:cNvPr id="33" name="Connecteur droit 32"/>
          <p:cNvCxnSpPr/>
          <p:nvPr/>
        </p:nvCxnSpPr>
        <p:spPr>
          <a:xfrm>
            <a:off x="4174294" y="4477968"/>
            <a:ext cx="2890664" cy="0"/>
          </a:xfrm>
          <a:prstGeom prst="line">
            <a:avLst/>
          </a:prstGeom>
          <a:ln w="19050" cmpd="sng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Larme 33"/>
          <p:cNvSpPr/>
          <p:nvPr/>
        </p:nvSpPr>
        <p:spPr>
          <a:xfrm>
            <a:off x="3912810" y="4210634"/>
            <a:ext cx="186775" cy="174305"/>
          </a:xfrm>
          <a:prstGeom prst="teardrop">
            <a:avLst/>
          </a:prstGeom>
          <a:solidFill>
            <a:srgbClr val="EEECE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/>
          <p:cNvSpPr/>
          <p:nvPr/>
        </p:nvSpPr>
        <p:spPr>
          <a:xfrm>
            <a:off x="5654531" y="5318465"/>
            <a:ext cx="1256328" cy="88900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/>
          <p:cNvSpPr/>
          <p:nvPr/>
        </p:nvSpPr>
        <p:spPr>
          <a:xfrm>
            <a:off x="5502131" y="5318465"/>
            <a:ext cx="1256328" cy="889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/>
          <p:cNvSpPr/>
          <p:nvPr/>
        </p:nvSpPr>
        <p:spPr>
          <a:xfrm>
            <a:off x="5654531" y="5680438"/>
            <a:ext cx="1256328" cy="88900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Rectangle 38"/>
          <p:cNvSpPr/>
          <p:nvPr/>
        </p:nvSpPr>
        <p:spPr>
          <a:xfrm>
            <a:off x="5514832" y="5680438"/>
            <a:ext cx="865013" cy="889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Rectangle 40"/>
          <p:cNvSpPr/>
          <p:nvPr/>
        </p:nvSpPr>
        <p:spPr>
          <a:xfrm>
            <a:off x="5641830" y="6458667"/>
            <a:ext cx="1256328" cy="88900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Rectangle 41"/>
          <p:cNvSpPr/>
          <p:nvPr/>
        </p:nvSpPr>
        <p:spPr>
          <a:xfrm>
            <a:off x="5502131" y="6458119"/>
            <a:ext cx="1139620" cy="889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Rectangle 42"/>
          <p:cNvSpPr/>
          <p:nvPr/>
        </p:nvSpPr>
        <p:spPr>
          <a:xfrm>
            <a:off x="5641830" y="6084306"/>
            <a:ext cx="1256328" cy="88900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Rectangle 43"/>
          <p:cNvSpPr/>
          <p:nvPr/>
        </p:nvSpPr>
        <p:spPr>
          <a:xfrm>
            <a:off x="5502131" y="6083758"/>
            <a:ext cx="1139620" cy="889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Rectangle 44"/>
          <p:cNvSpPr/>
          <p:nvPr/>
        </p:nvSpPr>
        <p:spPr>
          <a:xfrm>
            <a:off x="5654531" y="7651663"/>
            <a:ext cx="1256328" cy="88900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Rectangle 45"/>
          <p:cNvSpPr/>
          <p:nvPr/>
        </p:nvSpPr>
        <p:spPr>
          <a:xfrm>
            <a:off x="5514832" y="7651115"/>
            <a:ext cx="1139620" cy="889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Rectangle 46"/>
          <p:cNvSpPr/>
          <p:nvPr/>
        </p:nvSpPr>
        <p:spPr>
          <a:xfrm>
            <a:off x="5654531" y="7277302"/>
            <a:ext cx="1256328" cy="88900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Rectangle 47"/>
          <p:cNvSpPr/>
          <p:nvPr/>
        </p:nvSpPr>
        <p:spPr>
          <a:xfrm>
            <a:off x="5514832" y="7276754"/>
            <a:ext cx="1139620" cy="889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Larme 51"/>
          <p:cNvSpPr/>
          <p:nvPr/>
        </p:nvSpPr>
        <p:spPr>
          <a:xfrm>
            <a:off x="4315137" y="9370862"/>
            <a:ext cx="1339394" cy="1188081"/>
          </a:xfrm>
          <a:prstGeom prst="teardrop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Larme 52"/>
          <p:cNvSpPr/>
          <p:nvPr/>
        </p:nvSpPr>
        <p:spPr>
          <a:xfrm flipH="1">
            <a:off x="5654531" y="9370862"/>
            <a:ext cx="1183006" cy="1188081"/>
          </a:xfrm>
          <a:prstGeom prst="teardrop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Larme 53"/>
          <p:cNvSpPr/>
          <p:nvPr/>
        </p:nvSpPr>
        <p:spPr>
          <a:xfrm flipV="1">
            <a:off x="4321045" y="8231943"/>
            <a:ext cx="1339394" cy="1138920"/>
          </a:xfrm>
          <a:prstGeom prst="teardrop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Larme 54"/>
          <p:cNvSpPr/>
          <p:nvPr/>
        </p:nvSpPr>
        <p:spPr>
          <a:xfrm flipH="1" flipV="1">
            <a:off x="5660439" y="8231943"/>
            <a:ext cx="1183006" cy="1138920"/>
          </a:xfrm>
          <a:prstGeom prst="teardrop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ZoneTexte 55"/>
          <p:cNvSpPr txBox="1"/>
          <p:nvPr/>
        </p:nvSpPr>
        <p:spPr>
          <a:xfrm>
            <a:off x="4432957" y="8683181"/>
            <a:ext cx="1208873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pt-PT" sz="1400" dirty="0"/>
              <a:t>Dinâmico</a:t>
            </a:r>
            <a:endParaRPr lang="fr-FR" sz="1400" i="1" dirty="0">
              <a:solidFill>
                <a:schemeClr val="tx1">
                  <a:lumMod val="50000"/>
                  <a:lumOff val="5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57" name="ZoneTexte 56"/>
          <p:cNvSpPr txBox="1"/>
          <p:nvPr/>
        </p:nvSpPr>
        <p:spPr>
          <a:xfrm>
            <a:off x="4599054" y="9854696"/>
            <a:ext cx="1208873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pt-PT" sz="1400" dirty="0"/>
              <a:t>Criativo</a:t>
            </a:r>
            <a:endParaRPr lang="fr-FR" sz="1400" i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8" name="ZoneTexte 57"/>
          <p:cNvSpPr txBox="1"/>
          <p:nvPr/>
        </p:nvSpPr>
        <p:spPr>
          <a:xfrm>
            <a:off x="5775408" y="8685811"/>
            <a:ext cx="1208873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pt-PT" sz="1400" dirty="0"/>
              <a:t>Autônomo</a:t>
            </a:r>
            <a:endParaRPr lang="fr-FR" sz="1400" i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59" name="ZoneTexte 58"/>
          <p:cNvSpPr txBox="1"/>
          <p:nvPr/>
        </p:nvSpPr>
        <p:spPr>
          <a:xfrm>
            <a:off x="5807927" y="9854696"/>
            <a:ext cx="1208873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pt-PT" sz="1400" dirty="0"/>
              <a:t>Envolvido</a:t>
            </a:r>
            <a:endParaRPr lang="fr-FR" sz="1400" i="1" dirty="0">
              <a:solidFill>
                <a:schemeClr val="tx1">
                  <a:lumMod val="50000"/>
                  <a:lumOff val="50000"/>
                </a:schemeClr>
              </a:solidFill>
              <a:latin typeface="Arial"/>
              <a:cs typeface="Arial"/>
            </a:endParaRPr>
          </a:p>
        </p:txBody>
      </p:sp>
      <p:cxnSp>
        <p:nvCxnSpPr>
          <p:cNvPr id="74" name="Connecteur droit 73"/>
          <p:cNvCxnSpPr/>
          <p:nvPr/>
        </p:nvCxnSpPr>
        <p:spPr>
          <a:xfrm>
            <a:off x="3679003" y="184747"/>
            <a:ext cx="0" cy="10311339"/>
          </a:xfrm>
          <a:prstGeom prst="line">
            <a:avLst/>
          </a:prstGeom>
          <a:ln w="19050" cmpd="sng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5711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388557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411</Words>
  <Application>Microsoft Macintosh PowerPoint</Application>
  <PresentationFormat>Personnalisé</PresentationFormat>
  <Paragraphs>70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Arial</vt:lpstr>
      <vt:lpstr>Calibri</vt:lpstr>
      <vt:lpstr>Thème Office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cv 73</dc:title>
  <dc:subject/>
  <dc:creator>www.exemplodecv.com</dc:creator>
  <cp:keywords/>
  <dc:description/>
  <cp:lastModifiedBy>Axel Maille</cp:lastModifiedBy>
  <cp:revision>24</cp:revision>
  <dcterms:created xsi:type="dcterms:W3CDTF">2015-02-12T19:38:11Z</dcterms:created>
  <dcterms:modified xsi:type="dcterms:W3CDTF">2020-12-28T13:15:01Z</dcterms:modified>
  <cp:category/>
</cp:coreProperties>
</file>