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72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69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10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012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45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86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89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65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39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19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93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4131" y="184747"/>
            <a:ext cx="322685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Arial"/>
                <a:cs typeface="Arial"/>
              </a:rPr>
              <a:t>Pierro</a:t>
            </a:r>
            <a:r>
              <a:rPr lang="fr-FR" sz="2400" b="1" dirty="0">
                <a:latin typeface="Arial"/>
                <a:cs typeface="Arial"/>
              </a:rPr>
              <a:t> MARTINEZ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6495"/>
          <a:stretch/>
        </p:blipFill>
        <p:spPr>
          <a:xfrm>
            <a:off x="224131" y="646412"/>
            <a:ext cx="3226858" cy="2303372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224131" y="184747"/>
            <a:ext cx="3226858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56822"/>
              </p:ext>
            </p:extLst>
          </p:nvPr>
        </p:nvGraphicFramePr>
        <p:xfrm>
          <a:off x="224131" y="3028376"/>
          <a:ext cx="3226858" cy="1493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6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9782">
                <a:tc>
                  <a:txBody>
                    <a:bodyPr/>
                    <a:lstStyle/>
                    <a:p>
                      <a:pPr algn="l"/>
                      <a:r>
                        <a:rPr lang="fr-FR" sz="2400" b="1" dirty="0">
                          <a:latin typeface="Arial"/>
                          <a:cs typeface="Arial"/>
                        </a:rPr>
                        <a:t>CARGO</a:t>
                      </a:r>
                      <a:endParaRPr lang="fr-FR" sz="24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12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Lorem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ipsum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dolor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et Porto 00100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Tel : (01) 123 4545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Tel : (02) 123 4545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Mail :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mail@monfai.com</a:t>
                      </a:r>
                      <a:endParaRPr lang="fr-FR" sz="11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74" name="Connecteur droit 73"/>
          <p:cNvCxnSpPr/>
          <p:nvPr/>
        </p:nvCxnSpPr>
        <p:spPr>
          <a:xfrm>
            <a:off x="3679003" y="184747"/>
            <a:ext cx="0" cy="10311339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4986931" y="211363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3907018" y="2171991"/>
            <a:ext cx="3356757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60" name="Image 59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826" y="8657278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1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8044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404</Words>
  <Application>Microsoft Macintosh PowerPoint</Application>
  <PresentationFormat>Personnalisé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20</cp:revision>
  <dcterms:created xsi:type="dcterms:W3CDTF">2015-02-12T19:38:11Z</dcterms:created>
  <dcterms:modified xsi:type="dcterms:W3CDTF">2020-12-28T13:10:39Z</dcterms:modified>
</cp:coreProperties>
</file>