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281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134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464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26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753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714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99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29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03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46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576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562850" cy="1068863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7562850" cy="36052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32056" y="443044"/>
            <a:ext cx="4174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chemeClr val="bg1"/>
                </a:solidFill>
                <a:latin typeface="Calibri"/>
                <a:cs typeface="Calibri"/>
              </a:rPr>
              <a:t>Juan </a:t>
            </a:r>
            <a:r>
              <a:rPr lang="fr-FR" sz="4000" b="1" dirty="0">
                <a:solidFill>
                  <a:schemeClr val="bg1"/>
                </a:solidFill>
                <a:latin typeface="Calibri"/>
                <a:cs typeface="Calibri"/>
              </a:rPr>
              <a:t>MARTINEZ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32056" y="1150930"/>
            <a:ext cx="4174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latin typeface="Calibri"/>
                <a:cs typeface="Calibri"/>
              </a:rPr>
              <a:t>Titre du poste recherché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990412" y="603268"/>
            <a:ext cx="22993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12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Lorem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Ipsum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Dolor</a:t>
            </a:r>
            <a:endParaRPr lang="fr-FR" sz="1200" dirty="0">
              <a:solidFill>
                <a:srgbClr val="FFFFFF"/>
              </a:solidFill>
              <a:latin typeface="Calibri"/>
              <a:cs typeface="Calibri"/>
            </a:endParaRPr>
          </a:p>
          <a:p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0000 Porto	       </a:t>
            </a:r>
          </a:p>
          <a:p>
            <a:r>
              <a:rPr lang="fr-FR" sz="1200" dirty="0" err="1">
                <a:solidFill>
                  <a:schemeClr val="bg1"/>
                </a:solidFill>
                <a:latin typeface="Calibri"/>
                <a:cs typeface="Calibri"/>
              </a:rPr>
              <a:t>mail@mail.com</a:t>
            </a:r>
            <a:endParaRPr lang="fr-FR" sz="12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(01) 023 04 05</a:t>
            </a:r>
          </a:p>
          <a:p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(02) 012 03 04</a:t>
            </a:r>
          </a:p>
        </p:txBody>
      </p:sp>
      <p:cxnSp>
        <p:nvCxnSpPr>
          <p:cNvPr id="12" name="Connecteur droit 11"/>
          <p:cNvCxnSpPr/>
          <p:nvPr/>
        </p:nvCxnSpPr>
        <p:spPr>
          <a:xfrm flipH="1">
            <a:off x="4606827" y="2121713"/>
            <a:ext cx="2387600" cy="761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4377402" y="2112935"/>
            <a:ext cx="0" cy="11303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4147976" y="1875318"/>
            <a:ext cx="517400" cy="47523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10119356"/>
            <a:ext cx="7562850" cy="569282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64" name="ZoneTexte 163"/>
          <p:cNvSpPr txBox="1"/>
          <p:nvPr/>
        </p:nvSpPr>
        <p:spPr>
          <a:xfrm>
            <a:off x="4606827" y="2350551"/>
            <a:ext cx="2336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bg1"/>
                </a:solidFill>
              </a:rPr>
              <a:t>Nome da empresa</a:t>
            </a:r>
          </a:p>
          <a:p>
            <a:r>
              <a:rPr lang="pt-PT" sz="1200" dirty="0">
                <a:solidFill>
                  <a:schemeClr val="bg1"/>
                </a:solidFill>
              </a:rPr>
              <a:t>Nome do recrutador</a:t>
            </a:r>
          </a:p>
          <a:p>
            <a:r>
              <a:rPr lang="pt-PT" sz="1200" dirty="0">
                <a:solidFill>
                  <a:schemeClr val="bg1"/>
                </a:solidFill>
              </a:rPr>
              <a:t>Cargo do recrutador</a:t>
            </a:r>
          </a:p>
          <a:p>
            <a:r>
              <a:rPr lang="pt-PT" sz="1200" dirty="0">
                <a:solidFill>
                  <a:schemeClr val="bg1"/>
                </a:solidFill>
              </a:rPr>
              <a:t>Endereço da companhia</a:t>
            </a:r>
          </a:p>
          <a:p>
            <a:pPr algn="just"/>
            <a:endParaRPr lang="fr-FR" sz="1200" dirty="0">
              <a:solidFill>
                <a:schemeClr val="bg1"/>
              </a:solidFill>
            </a:endParaRPr>
          </a:p>
          <a:p>
            <a:pPr algn="just"/>
            <a:r>
              <a:rPr lang="fr-FR" sz="1200" dirty="0">
                <a:solidFill>
                  <a:schemeClr val="bg1"/>
                </a:solidFill>
              </a:rPr>
              <a:t>01/01/2020</a:t>
            </a:r>
          </a:p>
        </p:txBody>
      </p:sp>
      <p:sp>
        <p:nvSpPr>
          <p:cNvPr id="166" name="ZoneTexte 165"/>
          <p:cNvSpPr txBox="1"/>
          <p:nvPr/>
        </p:nvSpPr>
        <p:spPr>
          <a:xfrm>
            <a:off x="853440" y="4385733"/>
            <a:ext cx="577087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err="1">
                <a:solidFill>
                  <a:schemeClr val="bg1"/>
                </a:solidFill>
              </a:rPr>
              <a:t>Objeto</a:t>
            </a:r>
            <a:r>
              <a:rPr lang="fr-FR" sz="1200" dirty="0">
                <a:solidFill>
                  <a:schemeClr val="bg1"/>
                </a:solidFill>
              </a:rPr>
              <a:t> : </a:t>
            </a:r>
          </a:p>
          <a:p>
            <a:pPr algn="just"/>
            <a:endParaRPr lang="fr-FR" sz="1200" dirty="0">
              <a:solidFill>
                <a:schemeClr val="bg1"/>
              </a:solidFill>
            </a:endParaRPr>
          </a:p>
          <a:p>
            <a:pPr algn="just"/>
            <a:r>
              <a:rPr lang="fr-FR" sz="1200" dirty="0" err="1">
                <a:solidFill>
                  <a:schemeClr val="bg1"/>
                </a:solidFill>
              </a:rPr>
              <a:t>Lorem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ipsum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dolor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sit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amet</a:t>
            </a:r>
            <a:r>
              <a:rPr lang="fr-FR" sz="1200" dirty="0">
                <a:solidFill>
                  <a:schemeClr val="bg1"/>
                </a:solidFill>
              </a:rPr>
              <a:t>, </a:t>
            </a:r>
            <a:r>
              <a:rPr lang="fr-FR" sz="1200" dirty="0" err="1">
                <a:solidFill>
                  <a:schemeClr val="bg1"/>
                </a:solidFill>
              </a:rPr>
              <a:t>consectetur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adipiscing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elit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Donec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viverra</a:t>
            </a:r>
            <a:r>
              <a:rPr lang="fr-FR" sz="1200" dirty="0">
                <a:solidFill>
                  <a:schemeClr val="bg1"/>
                </a:solidFill>
              </a:rPr>
              <a:t>, massa eu </a:t>
            </a:r>
            <a:r>
              <a:rPr lang="fr-FR" sz="1200" dirty="0" err="1">
                <a:solidFill>
                  <a:schemeClr val="bg1"/>
                </a:solidFill>
              </a:rPr>
              <a:t>condimentum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vehicula</a:t>
            </a:r>
            <a:r>
              <a:rPr lang="fr-FR" sz="1200" dirty="0">
                <a:solidFill>
                  <a:schemeClr val="bg1"/>
                </a:solidFill>
              </a:rPr>
              <a:t>, </a:t>
            </a:r>
            <a:r>
              <a:rPr lang="fr-FR" sz="1200" dirty="0" err="1">
                <a:solidFill>
                  <a:schemeClr val="bg1"/>
                </a:solidFill>
              </a:rPr>
              <a:t>odio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ipsum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malesuada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sapien</a:t>
            </a:r>
            <a:r>
              <a:rPr lang="fr-FR" sz="1200" dirty="0">
                <a:solidFill>
                  <a:schemeClr val="bg1"/>
                </a:solidFill>
              </a:rPr>
              <a:t>, </a:t>
            </a:r>
            <a:r>
              <a:rPr lang="fr-FR" sz="1200" dirty="0" err="1">
                <a:solidFill>
                  <a:schemeClr val="bg1"/>
                </a:solidFill>
              </a:rPr>
              <a:t>sit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amet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suscipit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ligula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tortor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eget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neque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Praesent</a:t>
            </a:r>
            <a:r>
              <a:rPr lang="fr-FR" sz="1200" dirty="0">
                <a:solidFill>
                  <a:schemeClr val="bg1"/>
                </a:solidFill>
              </a:rPr>
              <a:t> nec bibendum </a:t>
            </a:r>
            <a:r>
              <a:rPr lang="fr-FR" sz="1200" dirty="0" err="1">
                <a:solidFill>
                  <a:schemeClr val="bg1"/>
                </a:solidFill>
              </a:rPr>
              <a:t>ligula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Morbi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rhoncus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dictum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sem</a:t>
            </a:r>
            <a:r>
              <a:rPr lang="fr-FR" sz="1200" dirty="0">
                <a:solidFill>
                  <a:schemeClr val="bg1"/>
                </a:solidFill>
              </a:rPr>
              <a:t> vitae </a:t>
            </a:r>
            <a:r>
              <a:rPr lang="fr-FR" sz="1200" dirty="0" err="1">
                <a:solidFill>
                  <a:schemeClr val="bg1"/>
                </a:solidFill>
              </a:rPr>
              <a:t>interdum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Cras</a:t>
            </a:r>
            <a:r>
              <a:rPr lang="fr-FR" sz="1200" dirty="0">
                <a:solidFill>
                  <a:schemeClr val="bg1"/>
                </a:solidFill>
              </a:rPr>
              <a:t> non </a:t>
            </a:r>
            <a:r>
              <a:rPr lang="fr-FR" sz="1200" dirty="0" err="1">
                <a:solidFill>
                  <a:schemeClr val="bg1"/>
                </a:solidFill>
              </a:rPr>
              <a:t>sapien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ipsum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Nulla</a:t>
            </a:r>
            <a:r>
              <a:rPr lang="fr-FR" sz="1200" dirty="0">
                <a:solidFill>
                  <a:schemeClr val="bg1"/>
                </a:solidFill>
              </a:rPr>
              <a:t> non libero id </a:t>
            </a:r>
            <a:r>
              <a:rPr lang="fr-FR" sz="1200" dirty="0" err="1">
                <a:solidFill>
                  <a:schemeClr val="bg1"/>
                </a:solidFill>
              </a:rPr>
              <a:t>nulla</a:t>
            </a:r>
            <a:r>
              <a:rPr lang="fr-FR" sz="1200" dirty="0">
                <a:solidFill>
                  <a:schemeClr val="bg1"/>
                </a:solidFill>
              </a:rPr>
              <a:t> cursus </a:t>
            </a:r>
            <a:r>
              <a:rPr lang="fr-FR" sz="1200" dirty="0" err="1">
                <a:solidFill>
                  <a:schemeClr val="bg1"/>
                </a:solidFill>
              </a:rPr>
              <a:t>ultrices</a:t>
            </a:r>
            <a:r>
              <a:rPr lang="fr-FR" sz="1200" dirty="0">
                <a:solidFill>
                  <a:schemeClr val="bg1"/>
                </a:solidFill>
              </a:rPr>
              <a:t>. Sed ut </a:t>
            </a:r>
            <a:r>
              <a:rPr lang="fr-FR" sz="1200" dirty="0" err="1">
                <a:solidFill>
                  <a:schemeClr val="bg1"/>
                </a:solidFill>
              </a:rPr>
              <a:t>ligula</a:t>
            </a:r>
            <a:r>
              <a:rPr lang="fr-FR" sz="1200" dirty="0">
                <a:solidFill>
                  <a:schemeClr val="bg1"/>
                </a:solidFill>
              </a:rPr>
              <a:t> id </a:t>
            </a:r>
            <a:r>
              <a:rPr lang="fr-FR" sz="1200" dirty="0" err="1">
                <a:solidFill>
                  <a:schemeClr val="bg1"/>
                </a:solidFill>
              </a:rPr>
              <a:t>tortor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condimentum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sollicitudin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Praesent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quis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velit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urna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</a:p>
          <a:p>
            <a:pPr algn="just"/>
            <a:endParaRPr lang="fr-FR" sz="1200" dirty="0">
              <a:solidFill>
                <a:schemeClr val="bg1"/>
              </a:solidFill>
            </a:endParaRPr>
          </a:p>
          <a:p>
            <a:r>
              <a:rPr lang="fr-FR" sz="1200" dirty="0" err="1">
                <a:solidFill>
                  <a:schemeClr val="bg1"/>
                </a:solidFill>
              </a:rPr>
              <a:t>Aliquam</a:t>
            </a:r>
            <a:r>
              <a:rPr lang="fr-FR" sz="1200" dirty="0">
                <a:solidFill>
                  <a:schemeClr val="bg1"/>
                </a:solidFill>
              </a:rPr>
              <a:t> erat </a:t>
            </a:r>
            <a:r>
              <a:rPr lang="fr-FR" sz="1200" dirty="0" err="1">
                <a:solidFill>
                  <a:schemeClr val="bg1"/>
                </a:solidFill>
              </a:rPr>
              <a:t>volutpat</a:t>
            </a:r>
            <a:r>
              <a:rPr lang="fr-FR" sz="1200" dirty="0">
                <a:solidFill>
                  <a:schemeClr val="bg1"/>
                </a:solidFill>
              </a:rPr>
              <a:t>. Duis id </a:t>
            </a:r>
            <a:r>
              <a:rPr lang="fr-FR" sz="1200" dirty="0" err="1">
                <a:solidFill>
                  <a:schemeClr val="bg1"/>
                </a:solidFill>
              </a:rPr>
              <a:t>orci</a:t>
            </a:r>
            <a:r>
              <a:rPr lang="fr-FR" sz="1200" dirty="0">
                <a:solidFill>
                  <a:schemeClr val="bg1"/>
                </a:solidFill>
              </a:rPr>
              <a:t> in </a:t>
            </a:r>
            <a:r>
              <a:rPr lang="fr-FR" sz="1200" dirty="0" err="1">
                <a:solidFill>
                  <a:schemeClr val="bg1"/>
                </a:solidFill>
              </a:rPr>
              <a:t>purus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pulvinar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lobortis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Etiam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ac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ultrices</a:t>
            </a:r>
            <a:r>
              <a:rPr lang="fr-FR" sz="1200" dirty="0">
                <a:solidFill>
                  <a:schemeClr val="bg1"/>
                </a:solidFill>
              </a:rPr>
              <a:t> erat. Ut </a:t>
            </a:r>
            <a:r>
              <a:rPr lang="fr-FR" sz="1200" dirty="0" err="1">
                <a:solidFill>
                  <a:schemeClr val="bg1"/>
                </a:solidFill>
              </a:rPr>
              <a:t>venenatis</a:t>
            </a:r>
            <a:r>
              <a:rPr lang="fr-FR" sz="1200" dirty="0">
                <a:solidFill>
                  <a:schemeClr val="bg1"/>
                </a:solidFill>
              </a:rPr>
              <a:t>, </a:t>
            </a:r>
            <a:r>
              <a:rPr lang="fr-FR" sz="1200" dirty="0" err="1">
                <a:solidFill>
                  <a:schemeClr val="bg1"/>
                </a:solidFill>
              </a:rPr>
              <a:t>nulla</a:t>
            </a:r>
            <a:r>
              <a:rPr lang="fr-FR" sz="1200" dirty="0">
                <a:solidFill>
                  <a:schemeClr val="bg1"/>
                </a:solidFill>
              </a:rPr>
              <a:t> non </a:t>
            </a:r>
            <a:r>
              <a:rPr lang="fr-FR" sz="1200" dirty="0" err="1">
                <a:solidFill>
                  <a:schemeClr val="bg1"/>
                </a:solidFill>
              </a:rPr>
              <a:t>vestibulum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convallis</a:t>
            </a:r>
            <a:r>
              <a:rPr lang="fr-FR" sz="1200" dirty="0">
                <a:solidFill>
                  <a:schemeClr val="bg1"/>
                </a:solidFill>
              </a:rPr>
              <a:t>, est </a:t>
            </a:r>
            <a:r>
              <a:rPr lang="fr-FR" sz="1200" dirty="0" err="1">
                <a:solidFill>
                  <a:schemeClr val="bg1"/>
                </a:solidFill>
              </a:rPr>
              <a:t>leo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elementum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eros</a:t>
            </a:r>
            <a:r>
              <a:rPr lang="fr-FR" sz="1200" dirty="0">
                <a:solidFill>
                  <a:schemeClr val="bg1"/>
                </a:solidFill>
              </a:rPr>
              <a:t>, </a:t>
            </a:r>
            <a:r>
              <a:rPr lang="fr-FR" sz="1200" dirty="0" err="1">
                <a:solidFill>
                  <a:schemeClr val="bg1"/>
                </a:solidFill>
              </a:rPr>
              <a:t>eget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sagittis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lorem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mauris</a:t>
            </a:r>
            <a:r>
              <a:rPr lang="fr-FR" sz="1200" dirty="0">
                <a:solidFill>
                  <a:schemeClr val="bg1"/>
                </a:solidFill>
              </a:rPr>
              <a:t> a </a:t>
            </a:r>
            <a:r>
              <a:rPr lang="fr-FR" sz="1200" dirty="0" err="1">
                <a:solidFill>
                  <a:schemeClr val="bg1"/>
                </a:solidFill>
              </a:rPr>
              <a:t>lectus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Maecenas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luctus</a:t>
            </a:r>
            <a:r>
              <a:rPr lang="fr-FR" sz="1200" dirty="0">
                <a:solidFill>
                  <a:schemeClr val="bg1"/>
                </a:solidFill>
              </a:rPr>
              <a:t> eu </a:t>
            </a:r>
            <a:r>
              <a:rPr lang="fr-FR" sz="1200" dirty="0" err="1">
                <a:solidFill>
                  <a:schemeClr val="bg1"/>
                </a:solidFill>
              </a:rPr>
              <a:t>mauris</a:t>
            </a:r>
            <a:r>
              <a:rPr lang="fr-FR" sz="1200" dirty="0">
                <a:solidFill>
                  <a:schemeClr val="bg1"/>
                </a:solidFill>
              </a:rPr>
              <a:t> a </a:t>
            </a:r>
            <a:r>
              <a:rPr lang="fr-FR" sz="1200" dirty="0" err="1">
                <a:solidFill>
                  <a:schemeClr val="bg1"/>
                </a:solidFill>
              </a:rPr>
              <a:t>interdum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Aenean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aliquam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fermentum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lorem</a:t>
            </a:r>
            <a:r>
              <a:rPr lang="fr-FR" sz="1200" dirty="0">
                <a:solidFill>
                  <a:schemeClr val="bg1"/>
                </a:solidFill>
              </a:rPr>
              <a:t> in </a:t>
            </a:r>
            <a:r>
              <a:rPr lang="fr-FR" sz="1200" dirty="0" err="1">
                <a:solidFill>
                  <a:schemeClr val="bg1"/>
                </a:solidFill>
              </a:rPr>
              <a:t>tempus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</a:p>
          <a:p>
            <a:endParaRPr lang="fr-FR" sz="1200" dirty="0">
              <a:solidFill>
                <a:schemeClr val="bg1"/>
              </a:solidFill>
            </a:endParaRPr>
          </a:p>
          <a:p>
            <a:r>
              <a:rPr lang="fr-FR" sz="1200" dirty="0" err="1">
                <a:solidFill>
                  <a:schemeClr val="bg1"/>
                </a:solidFill>
              </a:rPr>
              <a:t>Quisque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sit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amet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mauris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sollicitudin</a:t>
            </a:r>
            <a:r>
              <a:rPr lang="fr-FR" sz="1200" dirty="0">
                <a:solidFill>
                  <a:schemeClr val="bg1"/>
                </a:solidFill>
              </a:rPr>
              <a:t>, </a:t>
            </a:r>
            <a:r>
              <a:rPr lang="fr-FR" sz="1200" dirty="0" err="1">
                <a:solidFill>
                  <a:schemeClr val="bg1"/>
                </a:solidFill>
              </a:rPr>
              <a:t>tempor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lectus</a:t>
            </a:r>
            <a:r>
              <a:rPr lang="fr-FR" sz="1200" dirty="0">
                <a:solidFill>
                  <a:schemeClr val="bg1"/>
                </a:solidFill>
              </a:rPr>
              <a:t> nec, </a:t>
            </a:r>
            <a:r>
              <a:rPr lang="fr-FR" sz="1200" dirty="0" err="1">
                <a:solidFill>
                  <a:schemeClr val="bg1"/>
                </a:solidFill>
              </a:rPr>
              <a:t>iaculis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tellus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Praesent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vulputate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orci</a:t>
            </a:r>
            <a:r>
              <a:rPr lang="fr-FR" sz="1200" dirty="0">
                <a:solidFill>
                  <a:schemeClr val="bg1"/>
                </a:solidFill>
              </a:rPr>
              <a:t> in </a:t>
            </a:r>
            <a:r>
              <a:rPr lang="fr-FR" sz="1200" dirty="0" err="1">
                <a:solidFill>
                  <a:schemeClr val="bg1"/>
                </a:solidFill>
              </a:rPr>
              <a:t>sagittis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condimentum</a:t>
            </a:r>
            <a:r>
              <a:rPr lang="fr-FR" sz="1200" dirty="0">
                <a:solidFill>
                  <a:schemeClr val="bg1"/>
                </a:solidFill>
              </a:rPr>
              <a:t>. Duis </a:t>
            </a:r>
            <a:r>
              <a:rPr lang="fr-FR" sz="1200" dirty="0" err="1">
                <a:solidFill>
                  <a:schemeClr val="bg1"/>
                </a:solidFill>
              </a:rPr>
              <a:t>dolor</a:t>
            </a:r>
            <a:r>
              <a:rPr lang="fr-FR" sz="1200" dirty="0">
                <a:solidFill>
                  <a:schemeClr val="bg1"/>
                </a:solidFill>
              </a:rPr>
              <a:t> ex, </a:t>
            </a:r>
            <a:r>
              <a:rPr lang="fr-FR" sz="1200" dirty="0" err="1">
                <a:solidFill>
                  <a:schemeClr val="bg1"/>
                </a:solidFill>
              </a:rPr>
              <a:t>consequat</a:t>
            </a:r>
            <a:r>
              <a:rPr lang="fr-FR" sz="1200" dirty="0">
                <a:solidFill>
                  <a:schemeClr val="bg1"/>
                </a:solidFill>
              </a:rPr>
              <a:t> at ex nec, </a:t>
            </a:r>
            <a:r>
              <a:rPr lang="fr-FR" sz="1200" dirty="0" err="1">
                <a:solidFill>
                  <a:schemeClr val="bg1"/>
                </a:solidFill>
              </a:rPr>
              <a:t>aliquam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luctus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lacus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Aliquam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quam</a:t>
            </a:r>
            <a:r>
              <a:rPr lang="fr-FR" sz="1200" dirty="0">
                <a:solidFill>
                  <a:schemeClr val="bg1"/>
                </a:solidFill>
              </a:rPr>
              <a:t> massa, </a:t>
            </a:r>
            <a:r>
              <a:rPr lang="fr-FR" sz="1200" dirty="0" err="1">
                <a:solidFill>
                  <a:schemeClr val="bg1"/>
                </a:solidFill>
              </a:rPr>
              <a:t>pellentesque</a:t>
            </a:r>
            <a:r>
              <a:rPr lang="fr-FR" sz="1200" dirty="0">
                <a:solidFill>
                  <a:schemeClr val="bg1"/>
                </a:solidFill>
              </a:rPr>
              <a:t> vitae </a:t>
            </a:r>
            <a:r>
              <a:rPr lang="fr-FR" sz="1200" dirty="0" err="1">
                <a:solidFill>
                  <a:schemeClr val="bg1"/>
                </a:solidFill>
              </a:rPr>
              <a:t>nisi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quis</a:t>
            </a:r>
            <a:r>
              <a:rPr lang="fr-FR" sz="1200" dirty="0">
                <a:solidFill>
                  <a:schemeClr val="bg1"/>
                </a:solidFill>
              </a:rPr>
              <a:t>, </a:t>
            </a:r>
            <a:r>
              <a:rPr lang="fr-FR" sz="1200" dirty="0" err="1">
                <a:solidFill>
                  <a:schemeClr val="bg1"/>
                </a:solidFill>
              </a:rPr>
              <a:t>dignissim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fermentum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turpis</a:t>
            </a:r>
            <a:r>
              <a:rPr lang="fr-FR" sz="1200" dirty="0">
                <a:solidFill>
                  <a:schemeClr val="bg1"/>
                </a:solidFill>
              </a:rPr>
              <a:t>. </a:t>
            </a:r>
            <a:r>
              <a:rPr lang="fr-FR" sz="1200" dirty="0" err="1">
                <a:solidFill>
                  <a:schemeClr val="bg1"/>
                </a:solidFill>
              </a:rPr>
              <a:t>Cras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ultricies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neque</a:t>
            </a:r>
            <a:r>
              <a:rPr lang="fr-FR" sz="1200" dirty="0">
                <a:solidFill>
                  <a:schemeClr val="bg1"/>
                </a:solidFill>
              </a:rPr>
              <a:t> a </a:t>
            </a:r>
            <a:r>
              <a:rPr lang="fr-FR" sz="1200" dirty="0" err="1">
                <a:solidFill>
                  <a:schemeClr val="bg1"/>
                </a:solidFill>
              </a:rPr>
              <a:t>lacus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rutrum</a:t>
            </a:r>
            <a:r>
              <a:rPr lang="fr-FR" sz="1200" dirty="0">
                <a:solidFill>
                  <a:schemeClr val="bg1"/>
                </a:solidFill>
              </a:rPr>
              <a:t> semper. </a:t>
            </a:r>
          </a:p>
          <a:p>
            <a:pPr algn="just"/>
            <a:endParaRPr lang="fr-FR" sz="1200" dirty="0">
              <a:solidFill>
                <a:schemeClr val="bg1"/>
              </a:solidFill>
            </a:endParaRPr>
          </a:p>
          <a:p>
            <a:pPr algn="just"/>
            <a:endParaRPr lang="fr-FR" sz="1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3000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7599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75000"/>
            <a:lumOff val="25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404</Words>
  <Application>Microsoft Macintosh PowerPoint</Application>
  <PresentationFormat>Personnalisé</PresentationFormat>
  <Paragraphs>49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16</cp:revision>
  <dcterms:created xsi:type="dcterms:W3CDTF">2015-03-09T06:07:43Z</dcterms:created>
  <dcterms:modified xsi:type="dcterms:W3CDTF">2020-12-28T13:15:16Z</dcterms:modified>
</cp:coreProperties>
</file>