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14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000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2281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134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464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269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2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3753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7146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3998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229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2035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4461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9EE38-0501-634B-B8F4-245601A9BA7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EC1B8-501B-074E-A88A-0840785D2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576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562850" cy="1068863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7562850" cy="360521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32056" y="443044"/>
            <a:ext cx="4174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chemeClr val="bg1"/>
                </a:solidFill>
                <a:latin typeface="Calibri"/>
                <a:cs typeface="Calibri"/>
              </a:rPr>
              <a:t>Juan </a:t>
            </a:r>
            <a:r>
              <a:rPr lang="fr-FR" sz="4000" b="1" dirty="0">
                <a:solidFill>
                  <a:schemeClr val="bg1"/>
                </a:solidFill>
                <a:latin typeface="Calibri"/>
                <a:cs typeface="Calibri"/>
              </a:rPr>
              <a:t>MARTINEZ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32056" y="1150930"/>
            <a:ext cx="4174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FFFF"/>
                </a:solidFill>
                <a:latin typeface="Calibri"/>
                <a:cs typeface="Calibri"/>
              </a:rPr>
              <a:t>Cargo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990412" y="603268"/>
            <a:ext cx="22993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FFFFFF"/>
                </a:solidFill>
                <a:cs typeface="Calibri"/>
              </a:rPr>
              <a:t>12 </a:t>
            </a:r>
            <a:r>
              <a:rPr lang="fr-FR" sz="1200" dirty="0" err="1">
                <a:solidFill>
                  <a:srgbClr val="FFFFFF"/>
                </a:solidFill>
                <a:cs typeface="Calibri"/>
              </a:rPr>
              <a:t>Lorem</a:t>
            </a:r>
            <a:r>
              <a:rPr lang="fr-FR" sz="1200" dirty="0">
                <a:solidFill>
                  <a:srgbClr val="FFFFFF"/>
                </a:solidFill>
                <a:cs typeface="Calibri"/>
              </a:rPr>
              <a:t> </a:t>
            </a:r>
            <a:r>
              <a:rPr lang="fr-FR" sz="1200" dirty="0" err="1">
                <a:solidFill>
                  <a:srgbClr val="FFFFFF"/>
                </a:solidFill>
                <a:cs typeface="Calibri"/>
              </a:rPr>
              <a:t>Ipsum</a:t>
            </a:r>
            <a:r>
              <a:rPr lang="fr-FR" sz="1200" dirty="0">
                <a:solidFill>
                  <a:srgbClr val="FFFFFF"/>
                </a:solidFill>
                <a:cs typeface="Calibri"/>
              </a:rPr>
              <a:t> </a:t>
            </a:r>
            <a:r>
              <a:rPr lang="fr-FR" sz="1200" dirty="0" err="1">
                <a:solidFill>
                  <a:srgbClr val="FFFFFF"/>
                </a:solidFill>
                <a:cs typeface="Calibri"/>
              </a:rPr>
              <a:t>Dolor</a:t>
            </a:r>
            <a:endParaRPr lang="fr-FR" sz="1200" dirty="0">
              <a:solidFill>
                <a:srgbClr val="FFFFFF"/>
              </a:solidFill>
              <a:cs typeface="Calibri"/>
            </a:endParaRPr>
          </a:p>
          <a:p>
            <a:r>
              <a:rPr lang="fr-FR" sz="1200" dirty="0">
                <a:solidFill>
                  <a:srgbClr val="FFFFFF"/>
                </a:solidFill>
                <a:cs typeface="Calibri"/>
              </a:rPr>
              <a:t>0000 Porto	       </a:t>
            </a:r>
          </a:p>
          <a:p>
            <a:r>
              <a:rPr lang="fr-FR" sz="1200" dirty="0" err="1">
                <a:solidFill>
                  <a:schemeClr val="bg1"/>
                </a:solidFill>
                <a:cs typeface="Calibri"/>
              </a:rPr>
              <a:t>mail@mail.com</a:t>
            </a:r>
            <a:endParaRPr lang="fr-FR" sz="1200" dirty="0">
              <a:solidFill>
                <a:schemeClr val="bg1"/>
              </a:solidFill>
              <a:cs typeface="Calibri"/>
            </a:endParaRPr>
          </a:p>
          <a:p>
            <a:r>
              <a:rPr lang="fr-FR" sz="1200" dirty="0">
                <a:solidFill>
                  <a:srgbClr val="FFFFFF"/>
                </a:solidFill>
                <a:cs typeface="Calibri"/>
              </a:rPr>
              <a:t>(01) 023 04 05</a:t>
            </a:r>
          </a:p>
          <a:p>
            <a:r>
              <a:rPr lang="fr-FR" sz="1200" dirty="0">
                <a:solidFill>
                  <a:srgbClr val="FFFFFF"/>
                </a:solidFill>
                <a:cs typeface="Calibri"/>
              </a:rPr>
              <a:t>(02) 012 03 04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908300" y="1824399"/>
            <a:ext cx="1803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FFFFFF"/>
                </a:solidFill>
                <a:latin typeface="Arial"/>
                <a:cs typeface="Arial"/>
              </a:rPr>
              <a:t>Sobre Min</a:t>
            </a:r>
          </a:p>
        </p:txBody>
      </p:sp>
      <p:cxnSp>
        <p:nvCxnSpPr>
          <p:cNvPr id="12" name="Connecteur droit 11"/>
          <p:cNvCxnSpPr/>
          <p:nvPr/>
        </p:nvCxnSpPr>
        <p:spPr>
          <a:xfrm flipH="1">
            <a:off x="520700" y="2114103"/>
            <a:ext cx="2387600" cy="761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291275" y="2105325"/>
            <a:ext cx="0" cy="11303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483565" y="2297769"/>
            <a:ext cx="3981982" cy="664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89"/>
              </a:spcAft>
            </a:pPr>
            <a:r>
              <a:rPr lang="pt-BR" sz="1100" dirty="0">
                <a:solidFill>
                  <a:schemeClr val="bg1"/>
                </a:solidFill>
              </a:rPr>
              <a:t>Descrever brevemente sua trajetória profissional, suas habilidades </a:t>
            </a:r>
            <a:r>
              <a:rPr lang="pt-BR" sz="1100" dirty="0">
                <a:solidFill>
                  <a:srgbClr val="FFFFFF"/>
                </a:solidFill>
              </a:rPr>
              <a:t>e competências chave para o cargo pretendido e seus objetivos de carreira. Esta é uma introdução à sua carta de apresentação.</a:t>
            </a:r>
          </a:p>
        </p:txBody>
      </p:sp>
      <p:sp>
        <p:nvSpPr>
          <p:cNvPr id="19" name="Ellipse 18"/>
          <p:cNvSpPr/>
          <p:nvPr/>
        </p:nvSpPr>
        <p:spPr>
          <a:xfrm>
            <a:off x="61849" y="1867708"/>
            <a:ext cx="517400" cy="47523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291274" y="3448619"/>
            <a:ext cx="1803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>
                <a:solidFill>
                  <a:srgbClr val="FFFFFF"/>
                </a:solidFill>
                <a:latin typeface="Arial"/>
                <a:cs typeface="Arial"/>
              </a:rPr>
              <a:t>Formacao</a:t>
            </a:r>
            <a:endParaRPr lang="fr-FR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cxnSp>
        <p:nvCxnSpPr>
          <p:cNvPr id="21" name="Connecteur droit 20"/>
          <p:cNvCxnSpPr/>
          <p:nvPr/>
        </p:nvCxnSpPr>
        <p:spPr>
          <a:xfrm flipH="1">
            <a:off x="1630560" y="3706029"/>
            <a:ext cx="2834988" cy="761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4465547" y="3713639"/>
            <a:ext cx="0" cy="6405717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10119356"/>
            <a:ext cx="7562850" cy="569282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26" name="Ellipse 25"/>
          <p:cNvSpPr/>
          <p:nvPr/>
        </p:nvSpPr>
        <p:spPr>
          <a:xfrm>
            <a:off x="4236121" y="3459634"/>
            <a:ext cx="458851" cy="47523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graphicFrame>
        <p:nvGraphicFramePr>
          <p:cNvPr id="28" name="Tableau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840746"/>
              </p:ext>
            </p:extLst>
          </p:nvPr>
        </p:nvGraphicFramePr>
        <p:xfrm>
          <a:off x="291274" y="3934867"/>
          <a:ext cx="3944847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29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8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i="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UNIVERSIDADE | CURSO</a:t>
                      </a:r>
                    </a:p>
                    <a:p>
                      <a:r>
                        <a:rPr lang="pt-BR" sz="1100" b="0" i="0" kern="12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i="0" dirty="0"/>
                        <a:t>2010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 i="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UNIVERSIDADE | CURSO</a:t>
                      </a:r>
                    </a:p>
                    <a:p>
                      <a:pPr marL="0" algn="l" defTabSz="457200" rtl="0" eaLnBrk="1" latinLnBrk="0" hangingPunct="1"/>
                      <a:r>
                        <a:rPr lang="pt-BR" sz="1100" b="0" i="0" kern="12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i="0" dirty="0">
                          <a:solidFill>
                            <a:srgbClr val="FFFFFF"/>
                          </a:solidFill>
                        </a:rPr>
                        <a:t>2008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 i="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UNIVERSIDADE | CURSO</a:t>
                      </a:r>
                    </a:p>
                    <a:p>
                      <a:pPr marL="0" algn="l" defTabSz="457200" rtl="0" eaLnBrk="1" latinLnBrk="0" hangingPunct="1"/>
                      <a:r>
                        <a:rPr lang="pt-BR" sz="1100" b="0" i="0" kern="12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i="0" dirty="0">
                          <a:solidFill>
                            <a:srgbClr val="FFFFFF"/>
                          </a:solidFill>
                        </a:rPr>
                        <a:t>2006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32" name="Connecteur droit 31"/>
          <p:cNvCxnSpPr/>
          <p:nvPr/>
        </p:nvCxnSpPr>
        <p:spPr>
          <a:xfrm flipH="1">
            <a:off x="3559379" y="6203591"/>
            <a:ext cx="90617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291274" y="5918790"/>
            <a:ext cx="3268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>
                <a:solidFill>
                  <a:srgbClr val="FFFFFF"/>
                </a:solidFill>
                <a:latin typeface="Arial"/>
                <a:cs typeface="Arial"/>
              </a:rPr>
              <a:t>Experiência profissional</a:t>
            </a:r>
          </a:p>
        </p:txBody>
      </p:sp>
      <p:sp>
        <p:nvSpPr>
          <p:cNvPr id="36" name="Ellipse 35"/>
          <p:cNvSpPr/>
          <p:nvPr/>
        </p:nvSpPr>
        <p:spPr>
          <a:xfrm>
            <a:off x="4244373" y="5908033"/>
            <a:ext cx="458851" cy="47523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graphicFrame>
        <p:nvGraphicFramePr>
          <p:cNvPr id="39" name="Tableau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135301"/>
              </p:ext>
            </p:extLst>
          </p:nvPr>
        </p:nvGraphicFramePr>
        <p:xfrm>
          <a:off x="291274" y="6474182"/>
          <a:ext cx="3995219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4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1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i="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CARGO | EMPRESA</a:t>
                      </a:r>
                    </a:p>
                    <a:p>
                      <a:pPr algn="l"/>
                      <a:r>
                        <a:rPr lang="pt-BR" sz="1100" b="0" i="0" kern="12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i="0" dirty="0"/>
                        <a:t>2010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 i="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CARGO | EMPRESA</a:t>
                      </a:r>
                    </a:p>
                    <a:p>
                      <a:pPr marL="0" algn="l" defTabSz="457200" rtl="0" eaLnBrk="1" latinLnBrk="0" hangingPunct="1"/>
                      <a:r>
                        <a:rPr lang="pt-BR" sz="1100" b="0" i="0" kern="12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i="0" dirty="0">
                          <a:solidFill>
                            <a:srgbClr val="FFFFFF"/>
                          </a:solidFill>
                        </a:rPr>
                        <a:t>2008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 i="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CARGO | EMPRESA</a:t>
                      </a:r>
                    </a:p>
                    <a:p>
                      <a:pPr algn="l"/>
                      <a:r>
                        <a:rPr lang="pt-BR" sz="1100" b="0" i="0" kern="12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i="0" dirty="0">
                          <a:solidFill>
                            <a:srgbClr val="FFFFFF"/>
                          </a:solidFill>
                        </a:rPr>
                        <a:t>2006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 i="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CARGO | EMPRESA</a:t>
                      </a:r>
                    </a:p>
                    <a:p>
                      <a:pPr algn="l"/>
                      <a:r>
                        <a:rPr lang="pt-BR" sz="1100" b="0" i="0" kern="12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b="1" i="0" dirty="0">
                          <a:solidFill>
                            <a:srgbClr val="FFFFFF"/>
                          </a:solidFill>
                        </a:rPr>
                        <a:t>2006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2143400"/>
                  </a:ext>
                </a:extLst>
              </a:tr>
            </a:tbl>
          </a:graphicData>
        </a:graphic>
      </p:graphicFrame>
      <p:sp>
        <p:nvSpPr>
          <p:cNvPr id="55" name="Rectangle 54"/>
          <p:cNvSpPr/>
          <p:nvPr/>
        </p:nvSpPr>
        <p:spPr>
          <a:xfrm>
            <a:off x="4773794" y="4025398"/>
            <a:ext cx="2623082" cy="18547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56" name="Rectangle 55"/>
          <p:cNvSpPr/>
          <p:nvPr/>
        </p:nvSpPr>
        <p:spPr>
          <a:xfrm>
            <a:off x="4933964" y="4137009"/>
            <a:ext cx="262770" cy="15218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/>
          <p:cNvSpPr/>
          <p:nvPr/>
        </p:nvSpPr>
        <p:spPr>
          <a:xfrm>
            <a:off x="5217749" y="4443572"/>
            <a:ext cx="262770" cy="121530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5501534" y="4268393"/>
            <a:ext cx="262770" cy="139048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5764304" y="4355983"/>
            <a:ext cx="262770" cy="130289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Text Box 2"/>
          <p:cNvSpPr txBox="1">
            <a:spLocks noChangeArrowheads="1"/>
          </p:cNvSpPr>
          <p:nvPr/>
        </p:nvSpPr>
        <p:spPr bwMode="auto">
          <a:xfrm>
            <a:off x="5938344" y="4842815"/>
            <a:ext cx="1225719" cy="816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680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0" algn="r" defTabSz="914400"/>
            <a:r>
              <a:rPr lang="pt-PT" sz="1100" dirty="0">
                <a:solidFill>
                  <a:schemeClr val="bg1"/>
                </a:solidFill>
              </a:rPr>
              <a:t>Criatividade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/>
              <a:ea typeface="ÇlÇr ñæí©" charset="0"/>
              <a:cs typeface="Calibri"/>
            </a:endParaRPr>
          </a:p>
          <a:p>
            <a:pPr lvl="0" algn="r" defTabSz="914400"/>
            <a:r>
              <a:rPr lang="pt-PT" sz="1100" dirty="0">
                <a:solidFill>
                  <a:schemeClr val="bg1"/>
                </a:solidFill>
              </a:rPr>
              <a:t>Comunicação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/>
              <a:ea typeface="ÇlÇr ñæí©" charset="0"/>
              <a:cs typeface="Calibri"/>
            </a:endParaRPr>
          </a:p>
          <a:p>
            <a:pPr lvl="0" algn="r" defTabSz="914400"/>
            <a:r>
              <a:rPr lang="pt-PT" sz="1100" dirty="0">
                <a:solidFill>
                  <a:schemeClr val="bg1"/>
                </a:solidFill>
              </a:rPr>
              <a:t>Organização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/>
              <a:ea typeface="ÇlÇr ñæí©" charset="0"/>
              <a:cs typeface="Calibri"/>
            </a:endParaRPr>
          </a:p>
          <a:p>
            <a:pPr lvl="0" algn="r" defTabSz="914400"/>
            <a:r>
              <a:rPr lang="pt-PT" sz="1100" dirty="0">
                <a:solidFill>
                  <a:schemeClr val="bg1"/>
                </a:solidFill>
              </a:rPr>
              <a:t>Grave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7226088" y="4926396"/>
            <a:ext cx="111007" cy="106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61"/>
          <p:cNvSpPr/>
          <p:nvPr/>
        </p:nvSpPr>
        <p:spPr>
          <a:xfrm>
            <a:off x="7226088" y="5096878"/>
            <a:ext cx="111007" cy="1063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7226088" y="5262175"/>
            <a:ext cx="111007" cy="1063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7223306" y="5433739"/>
            <a:ext cx="111007" cy="10632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65" name="Tableau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930759"/>
              </p:ext>
            </p:extLst>
          </p:nvPr>
        </p:nvGraphicFramePr>
        <p:xfrm>
          <a:off x="4773794" y="6457574"/>
          <a:ext cx="2698571" cy="24052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985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1270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 err="1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</a:t>
                      </a:r>
                      <a:r>
                        <a:rPr lang="fr-FR" sz="1100" kern="12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SQL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270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Google </a:t>
                      </a:r>
                      <a:r>
                        <a:rPr lang="fr-FR" sz="1100" kern="1200" dirty="0" err="1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Analytics</a:t>
                      </a:r>
                      <a:endParaRPr lang="fr-FR" sz="1100" kern="1200" dirty="0"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270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Google </a:t>
                      </a:r>
                      <a:r>
                        <a:rPr lang="fr-FR" sz="1100" kern="1200" dirty="0" err="1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Adwords</a:t>
                      </a:r>
                      <a:endParaRPr lang="fr-FR" sz="1100" kern="1200" dirty="0"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242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PHP HTML ASP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242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 err="1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Window</a:t>
                      </a:r>
                      <a:r>
                        <a:rPr lang="fr-FR" sz="1100" kern="1200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OS / OSX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242">
                <a:tc>
                  <a:txBody>
                    <a:bodyPr/>
                    <a:lstStyle/>
                    <a:p>
                      <a:pPr algn="l"/>
                      <a:endParaRPr lang="fr-FR" sz="1100" kern="1200" dirty="0"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5242">
                <a:tc>
                  <a:txBody>
                    <a:bodyPr/>
                    <a:lstStyle/>
                    <a:p>
                      <a:pPr algn="l"/>
                      <a:r>
                        <a:rPr lang="pt-PT" sz="1100" dirty="0">
                          <a:solidFill>
                            <a:schemeClr val="bg1"/>
                          </a:solidFill>
                          <a:latin typeface="+mn-lt"/>
                          <a:cs typeface="Calibri"/>
                        </a:rPr>
                        <a:t>Inglês</a:t>
                      </a:r>
                      <a:endParaRPr lang="fr-FR" sz="11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5242">
                <a:tc>
                  <a:txBody>
                    <a:bodyPr/>
                    <a:lstStyle/>
                    <a:p>
                      <a:pPr algn="l"/>
                      <a:r>
                        <a:rPr lang="pt-PT" sz="1100" dirty="0">
                          <a:solidFill>
                            <a:schemeClr val="bg1"/>
                          </a:solidFill>
                          <a:latin typeface="+mn-lt"/>
                          <a:cs typeface="Calibri"/>
                        </a:rPr>
                        <a:t>Alemão</a:t>
                      </a:r>
                      <a:endParaRPr lang="fr-FR" sz="11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524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dirty="0">
                          <a:solidFill>
                            <a:schemeClr val="bg1"/>
                          </a:solidFill>
                          <a:latin typeface="+mn-lt"/>
                          <a:cs typeface="Calibri"/>
                        </a:rPr>
                        <a:t>Espanhol</a:t>
                      </a:r>
                      <a:endParaRPr lang="fr-FR" sz="1100" dirty="0">
                        <a:solidFill>
                          <a:schemeClr val="bg1"/>
                        </a:solidFill>
                        <a:latin typeface="+mn-lt"/>
                        <a:cs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22" name="Ellipse 121"/>
          <p:cNvSpPr/>
          <p:nvPr/>
        </p:nvSpPr>
        <p:spPr>
          <a:xfrm>
            <a:off x="6401467" y="6531566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23" name="Ellipse 122"/>
          <p:cNvSpPr/>
          <p:nvPr/>
        </p:nvSpPr>
        <p:spPr>
          <a:xfrm>
            <a:off x="6612521" y="6531566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24" name="Ellipse 123"/>
          <p:cNvSpPr/>
          <p:nvPr/>
        </p:nvSpPr>
        <p:spPr>
          <a:xfrm>
            <a:off x="6819973" y="6531566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25" name="Ellipse 124"/>
          <p:cNvSpPr/>
          <p:nvPr/>
        </p:nvSpPr>
        <p:spPr>
          <a:xfrm>
            <a:off x="7046754" y="6531566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26" name="Ellipse 125"/>
          <p:cNvSpPr/>
          <p:nvPr/>
        </p:nvSpPr>
        <p:spPr>
          <a:xfrm>
            <a:off x="7289800" y="6531566"/>
            <a:ext cx="117309" cy="121497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27" name="Ellipse 126"/>
          <p:cNvSpPr/>
          <p:nvPr/>
        </p:nvSpPr>
        <p:spPr>
          <a:xfrm>
            <a:off x="6401467" y="6823607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28" name="Ellipse 127"/>
          <p:cNvSpPr/>
          <p:nvPr/>
        </p:nvSpPr>
        <p:spPr>
          <a:xfrm>
            <a:off x="6612521" y="6823607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29" name="Ellipse 128"/>
          <p:cNvSpPr/>
          <p:nvPr/>
        </p:nvSpPr>
        <p:spPr>
          <a:xfrm>
            <a:off x="6819973" y="6823607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30" name="Ellipse 129"/>
          <p:cNvSpPr/>
          <p:nvPr/>
        </p:nvSpPr>
        <p:spPr>
          <a:xfrm>
            <a:off x="7046754" y="6823607"/>
            <a:ext cx="117309" cy="121497"/>
          </a:xfrm>
          <a:prstGeom prst="ellipse">
            <a:avLst/>
          </a:prstGeom>
          <a:solidFill>
            <a:srgbClr val="FFFFFF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31" name="Ellipse 130"/>
          <p:cNvSpPr/>
          <p:nvPr/>
        </p:nvSpPr>
        <p:spPr>
          <a:xfrm>
            <a:off x="7289800" y="6823607"/>
            <a:ext cx="117309" cy="121497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32" name="Ellipse 131"/>
          <p:cNvSpPr/>
          <p:nvPr/>
        </p:nvSpPr>
        <p:spPr>
          <a:xfrm>
            <a:off x="6397628" y="7077070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33" name="Ellipse 132"/>
          <p:cNvSpPr/>
          <p:nvPr/>
        </p:nvSpPr>
        <p:spPr>
          <a:xfrm>
            <a:off x="6608682" y="7077070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34" name="Ellipse 133"/>
          <p:cNvSpPr/>
          <p:nvPr/>
        </p:nvSpPr>
        <p:spPr>
          <a:xfrm>
            <a:off x="6816134" y="7077070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35" name="Ellipse 134"/>
          <p:cNvSpPr/>
          <p:nvPr/>
        </p:nvSpPr>
        <p:spPr>
          <a:xfrm>
            <a:off x="7042915" y="7077070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36" name="Ellipse 135"/>
          <p:cNvSpPr/>
          <p:nvPr/>
        </p:nvSpPr>
        <p:spPr>
          <a:xfrm>
            <a:off x="7285961" y="7077070"/>
            <a:ext cx="117309" cy="121497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37" name="Ellipse 136"/>
          <p:cNvSpPr/>
          <p:nvPr/>
        </p:nvSpPr>
        <p:spPr>
          <a:xfrm>
            <a:off x="6387395" y="7355266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38" name="Ellipse 137"/>
          <p:cNvSpPr/>
          <p:nvPr/>
        </p:nvSpPr>
        <p:spPr>
          <a:xfrm>
            <a:off x="6598449" y="7355266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39" name="Ellipse 138"/>
          <p:cNvSpPr/>
          <p:nvPr/>
        </p:nvSpPr>
        <p:spPr>
          <a:xfrm>
            <a:off x="6805901" y="7355266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40" name="Ellipse 139"/>
          <p:cNvSpPr/>
          <p:nvPr/>
        </p:nvSpPr>
        <p:spPr>
          <a:xfrm>
            <a:off x="7032682" y="7355266"/>
            <a:ext cx="117309" cy="121497"/>
          </a:xfrm>
          <a:prstGeom prst="ellipse">
            <a:avLst/>
          </a:prstGeom>
          <a:solidFill>
            <a:srgbClr val="FFFFFF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41" name="Ellipse 140"/>
          <p:cNvSpPr/>
          <p:nvPr/>
        </p:nvSpPr>
        <p:spPr>
          <a:xfrm>
            <a:off x="7275728" y="7355266"/>
            <a:ext cx="117309" cy="121497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42" name="Ellipse 141"/>
          <p:cNvSpPr/>
          <p:nvPr/>
        </p:nvSpPr>
        <p:spPr>
          <a:xfrm>
            <a:off x="6395652" y="7615319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43" name="Ellipse 142"/>
          <p:cNvSpPr/>
          <p:nvPr/>
        </p:nvSpPr>
        <p:spPr>
          <a:xfrm>
            <a:off x="6606706" y="7615319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44" name="Ellipse 143"/>
          <p:cNvSpPr/>
          <p:nvPr/>
        </p:nvSpPr>
        <p:spPr>
          <a:xfrm>
            <a:off x="6814158" y="7615319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45" name="Ellipse 144"/>
          <p:cNvSpPr/>
          <p:nvPr/>
        </p:nvSpPr>
        <p:spPr>
          <a:xfrm>
            <a:off x="7040939" y="7615319"/>
            <a:ext cx="117309" cy="121497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46" name="Ellipse 145"/>
          <p:cNvSpPr/>
          <p:nvPr/>
        </p:nvSpPr>
        <p:spPr>
          <a:xfrm>
            <a:off x="7283985" y="7615319"/>
            <a:ext cx="117309" cy="121497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47" name="Ellipse 146"/>
          <p:cNvSpPr/>
          <p:nvPr/>
        </p:nvSpPr>
        <p:spPr>
          <a:xfrm>
            <a:off x="6385765" y="8154775"/>
            <a:ext cx="117309" cy="12149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48" name="Ellipse 147"/>
          <p:cNvSpPr/>
          <p:nvPr/>
        </p:nvSpPr>
        <p:spPr>
          <a:xfrm>
            <a:off x="6596819" y="8154775"/>
            <a:ext cx="117309" cy="121497"/>
          </a:xfrm>
          <a:prstGeom prst="ellipse">
            <a:avLst/>
          </a:prstGeom>
          <a:solidFill>
            <a:srgbClr val="7F7F7F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49" name="Ellipse 148"/>
          <p:cNvSpPr/>
          <p:nvPr/>
        </p:nvSpPr>
        <p:spPr>
          <a:xfrm>
            <a:off x="6804271" y="8154775"/>
            <a:ext cx="117309" cy="121497"/>
          </a:xfrm>
          <a:prstGeom prst="ellipse">
            <a:avLst/>
          </a:prstGeom>
          <a:solidFill>
            <a:srgbClr val="7F7F7F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50" name="Ellipse 149"/>
          <p:cNvSpPr/>
          <p:nvPr/>
        </p:nvSpPr>
        <p:spPr>
          <a:xfrm>
            <a:off x="7031052" y="8154775"/>
            <a:ext cx="117309" cy="121497"/>
          </a:xfrm>
          <a:prstGeom prst="ellipse">
            <a:avLst/>
          </a:prstGeom>
          <a:solidFill>
            <a:srgbClr val="7F7F7F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51" name="Ellipse 150"/>
          <p:cNvSpPr/>
          <p:nvPr/>
        </p:nvSpPr>
        <p:spPr>
          <a:xfrm>
            <a:off x="7274098" y="8154775"/>
            <a:ext cx="117309" cy="121497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52" name="Ellipse 151"/>
          <p:cNvSpPr/>
          <p:nvPr/>
        </p:nvSpPr>
        <p:spPr>
          <a:xfrm>
            <a:off x="6384135" y="8428672"/>
            <a:ext cx="117309" cy="12149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6595189" y="8428672"/>
            <a:ext cx="117309" cy="121497"/>
          </a:xfrm>
          <a:prstGeom prst="ellipse">
            <a:avLst/>
          </a:prstGeom>
          <a:solidFill>
            <a:srgbClr val="7F7F7F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54" name="Ellipse 153"/>
          <p:cNvSpPr/>
          <p:nvPr/>
        </p:nvSpPr>
        <p:spPr>
          <a:xfrm>
            <a:off x="6802641" y="8428672"/>
            <a:ext cx="117309" cy="121497"/>
          </a:xfrm>
          <a:prstGeom prst="ellipse">
            <a:avLst/>
          </a:prstGeom>
          <a:solidFill>
            <a:srgbClr val="7F7F7F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55" name="Ellipse 154"/>
          <p:cNvSpPr/>
          <p:nvPr/>
        </p:nvSpPr>
        <p:spPr>
          <a:xfrm>
            <a:off x="7029422" y="8428672"/>
            <a:ext cx="117309" cy="121497"/>
          </a:xfrm>
          <a:prstGeom prst="ellipse">
            <a:avLst/>
          </a:prstGeom>
          <a:solidFill>
            <a:srgbClr val="7F7F7F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56" name="Ellipse 155"/>
          <p:cNvSpPr/>
          <p:nvPr/>
        </p:nvSpPr>
        <p:spPr>
          <a:xfrm>
            <a:off x="7272468" y="8428672"/>
            <a:ext cx="117309" cy="121497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57" name="Ellipse 156"/>
          <p:cNvSpPr/>
          <p:nvPr/>
        </p:nvSpPr>
        <p:spPr>
          <a:xfrm>
            <a:off x="6387395" y="8676088"/>
            <a:ext cx="117309" cy="12149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58" name="Ellipse 157"/>
          <p:cNvSpPr/>
          <p:nvPr/>
        </p:nvSpPr>
        <p:spPr>
          <a:xfrm>
            <a:off x="6598449" y="8676088"/>
            <a:ext cx="117309" cy="121497"/>
          </a:xfrm>
          <a:prstGeom prst="ellipse">
            <a:avLst/>
          </a:prstGeom>
          <a:solidFill>
            <a:srgbClr val="7F7F7F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59" name="Ellipse 158"/>
          <p:cNvSpPr/>
          <p:nvPr/>
        </p:nvSpPr>
        <p:spPr>
          <a:xfrm>
            <a:off x="6805901" y="8676088"/>
            <a:ext cx="117309" cy="121497"/>
          </a:xfrm>
          <a:prstGeom prst="ellipse">
            <a:avLst/>
          </a:prstGeom>
          <a:solidFill>
            <a:srgbClr val="7F7F7F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60" name="Ellipse 159"/>
          <p:cNvSpPr/>
          <p:nvPr/>
        </p:nvSpPr>
        <p:spPr>
          <a:xfrm>
            <a:off x="7032682" y="8676088"/>
            <a:ext cx="117309" cy="121497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61" name="Ellipse 160"/>
          <p:cNvSpPr/>
          <p:nvPr/>
        </p:nvSpPr>
        <p:spPr>
          <a:xfrm>
            <a:off x="7275728" y="8676088"/>
            <a:ext cx="117309" cy="121497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62" name="Rectangle 161"/>
          <p:cNvSpPr/>
          <p:nvPr/>
        </p:nvSpPr>
        <p:spPr>
          <a:xfrm>
            <a:off x="4628064" y="9206599"/>
            <a:ext cx="2779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err="1">
                <a:solidFill>
                  <a:srgbClr val="FFFFFF"/>
                </a:solidFill>
                <a:latin typeface="Calibri"/>
                <a:cs typeface="Calibri"/>
              </a:rPr>
              <a:t>Lorem</a:t>
            </a:r>
            <a:r>
              <a:rPr lang="fr-FR"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fr-FR" sz="1200" dirty="0" err="1">
                <a:solidFill>
                  <a:srgbClr val="FFFFFF"/>
                </a:solidFill>
                <a:latin typeface="Calibri"/>
                <a:cs typeface="Calibri"/>
              </a:rPr>
              <a:t>ipsul</a:t>
            </a:r>
            <a:r>
              <a:rPr lang="fr-FR"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fr-FR" sz="1200" dirty="0" err="1">
                <a:solidFill>
                  <a:srgbClr val="FFFFFF"/>
                </a:solidFill>
                <a:latin typeface="Calibri"/>
                <a:cs typeface="Calibri"/>
              </a:rPr>
              <a:t>dolor</a:t>
            </a:r>
            <a:r>
              <a:rPr lang="fr-FR" sz="1200" dirty="0">
                <a:solidFill>
                  <a:srgbClr val="FFFFFF"/>
                </a:solidFill>
                <a:latin typeface="Calibri"/>
                <a:cs typeface="Calibri"/>
              </a:rPr>
              <a:t> et </a:t>
            </a:r>
            <a:r>
              <a:rPr lang="fr-FR" sz="1200" dirty="0" err="1">
                <a:solidFill>
                  <a:srgbClr val="FFFFFF"/>
                </a:solidFill>
                <a:latin typeface="Calibri"/>
                <a:cs typeface="Calibri"/>
              </a:rPr>
              <a:t>sit</a:t>
            </a:r>
            <a:r>
              <a:rPr lang="fr-FR"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fr-FR" sz="1200" dirty="0" err="1">
                <a:solidFill>
                  <a:srgbClr val="FFFFFF"/>
                </a:solidFill>
                <a:latin typeface="Calibri"/>
                <a:cs typeface="Calibri"/>
              </a:rPr>
              <a:t>amet</a:t>
            </a:r>
            <a:r>
              <a:rPr lang="fr-FR" sz="1200" dirty="0">
                <a:solidFill>
                  <a:srgbClr val="FFFFFF"/>
                </a:solidFill>
                <a:latin typeface="Calibri"/>
                <a:cs typeface="Calibri"/>
              </a:rPr>
              <a:t> con </a:t>
            </a:r>
            <a:r>
              <a:rPr lang="fr-FR" sz="1200" dirty="0" err="1">
                <a:solidFill>
                  <a:srgbClr val="FFFFFF"/>
                </a:solidFill>
                <a:latin typeface="Calibri"/>
                <a:cs typeface="Calibri"/>
              </a:rPr>
              <a:t>senular</a:t>
            </a:r>
            <a:r>
              <a:rPr lang="fr-FR"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fr-FR" sz="1200" dirty="0" err="1">
                <a:solidFill>
                  <a:srgbClr val="FFFFFF"/>
                </a:solidFill>
                <a:latin typeface="Calibri"/>
                <a:cs typeface="Calibri"/>
              </a:rPr>
              <a:t>pedrao</a:t>
            </a:r>
            <a:r>
              <a:rPr lang="fr-FR" sz="1200" dirty="0">
                <a:solidFill>
                  <a:srgbClr val="FFFFFF"/>
                </a:solidFill>
                <a:latin typeface="Calibri"/>
                <a:cs typeface="Calibri"/>
              </a:rPr>
              <a:t> de Porto. </a:t>
            </a:r>
            <a:r>
              <a:rPr lang="fr-FR" sz="1200" dirty="0" err="1">
                <a:solidFill>
                  <a:srgbClr val="FFFFFF"/>
                </a:solidFill>
                <a:latin typeface="Calibri"/>
                <a:cs typeface="Calibri"/>
              </a:rPr>
              <a:t>Dolor</a:t>
            </a:r>
            <a:r>
              <a:rPr lang="fr-FR" sz="1200" dirty="0">
                <a:solidFill>
                  <a:srgbClr val="FFFFFF"/>
                </a:solidFill>
                <a:latin typeface="Calibri"/>
                <a:cs typeface="Calibri"/>
              </a:rPr>
              <a:t> et </a:t>
            </a:r>
            <a:r>
              <a:rPr lang="fr-FR" sz="1200" dirty="0" err="1">
                <a:solidFill>
                  <a:srgbClr val="FFFFFF"/>
                </a:solidFill>
                <a:latin typeface="Calibri"/>
                <a:cs typeface="Calibri"/>
              </a:rPr>
              <a:t>sit</a:t>
            </a:r>
            <a:r>
              <a:rPr lang="fr-FR"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fr-FR" sz="1200" dirty="0" err="1">
                <a:solidFill>
                  <a:srgbClr val="FFFFFF"/>
                </a:solidFill>
                <a:latin typeface="Calibri"/>
                <a:cs typeface="Calibri"/>
              </a:rPr>
              <a:t>amet</a:t>
            </a:r>
            <a:r>
              <a:rPr lang="fr-FR" sz="1200" dirty="0">
                <a:solidFill>
                  <a:srgbClr val="FFFFFF"/>
                </a:solidFill>
                <a:latin typeface="Calibri"/>
                <a:cs typeface="Calibri"/>
              </a:rPr>
              <a:t>…</a:t>
            </a:r>
          </a:p>
        </p:txBody>
      </p:sp>
      <p:pic>
        <p:nvPicPr>
          <p:cNvPr id="163" name="Image 162"/>
          <p:cNvPicPr>
            <a:picLocks noChangeAspect="1"/>
          </p:cNvPicPr>
          <p:nvPr/>
        </p:nvPicPr>
        <p:blipFill rotWithShape="1">
          <a:blip r:embed="rId2"/>
          <a:srcRect l="24226" t="-1" r="13088" b="9830"/>
          <a:stretch/>
        </p:blipFill>
        <p:spPr>
          <a:xfrm>
            <a:off x="5167205" y="1945044"/>
            <a:ext cx="1982786" cy="1903685"/>
          </a:xfrm>
          <a:prstGeom prst="diamond">
            <a:avLst/>
          </a:prstGeom>
          <a:ln w="12700" cmpd="sng">
            <a:solidFill>
              <a:srgbClr val="27AAEA"/>
            </a:solidFill>
          </a:ln>
        </p:spPr>
      </p:pic>
    </p:spTree>
    <p:extLst>
      <p:ext uri="{BB962C8B-B14F-4D97-AF65-F5344CB8AC3E}">
        <p14:creationId xmlns:p14="http://schemas.microsoft.com/office/powerpoint/2010/main" val="3333000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99321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75000"/>
            <a:lumOff val="25000"/>
          </a:schemeClr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424</Words>
  <Application>Microsoft Macintosh PowerPoint</Application>
  <PresentationFormat>Personnalisé</PresentationFormat>
  <Paragraphs>74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74</dc:title>
  <dc:subject/>
  <dc:creator>www.exemplodecv.com</dc:creator>
  <cp:keywords/>
  <dc:description/>
  <cp:lastModifiedBy>Axel Maille</cp:lastModifiedBy>
  <cp:revision>22</cp:revision>
  <dcterms:created xsi:type="dcterms:W3CDTF">2015-03-09T06:07:43Z</dcterms:created>
  <dcterms:modified xsi:type="dcterms:W3CDTF">2020-12-28T13:15:28Z</dcterms:modified>
  <cp:category/>
</cp:coreProperties>
</file>