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4444"/>
    <a:srgbClr val="B03B3D"/>
    <a:srgbClr val="CF8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 autoAdjust="0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4024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05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50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98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00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585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66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06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249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02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12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94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00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95614"/>
            <a:ext cx="7562850" cy="908740"/>
          </a:xfrm>
          <a:prstGeom prst="rect">
            <a:avLst/>
          </a:prstGeom>
          <a:solidFill>
            <a:srgbClr val="CF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80283" y="0"/>
            <a:ext cx="2069314" cy="1975712"/>
          </a:xfrm>
          <a:prstGeom prst="rect">
            <a:avLst/>
          </a:prstGeom>
          <a:solidFill>
            <a:srgbClr val="B03B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/>
          <p:cNvSpPr/>
          <p:nvPr/>
        </p:nvSpPr>
        <p:spPr>
          <a:xfrm rot="10800000">
            <a:off x="580283" y="1965552"/>
            <a:ext cx="2080264" cy="520062"/>
          </a:xfrm>
          <a:prstGeom prst="triangle">
            <a:avLst/>
          </a:prstGeom>
          <a:solidFill>
            <a:srgbClr val="B03B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982720" y="342877"/>
            <a:ext cx="3342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Times"/>
                <a:cs typeface="Times"/>
              </a:rPr>
              <a:t>Jean</a:t>
            </a:r>
            <a:r>
              <a:rPr lang="fr-FR" sz="2800" dirty="0">
                <a:latin typeface="Times"/>
                <a:cs typeface="Times"/>
              </a:rPr>
              <a:t> </a:t>
            </a:r>
            <a:r>
              <a:rPr lang="fr-FR" sz="4800" dirty="0">
                <a:latin typeface="Times"/>
                <a:cs typeface="Times"/>
              </a:rPr>
              <a:t>Martinez</a:t>
            </a:r>
          </a:p>
        </p:txBody>
      </p:sp>
      <p:graphicFrame>
        <p:nvGraphicFramePr>
          <p:cNvPr id="71" name="Tableau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162761"/>
              </p:ext>
            </p:extLst>
          </p:nvPr>
        </p:nvGraphicFramePr>
        <p:xfrm>
          <a:off x="612031" y="754997"/>
          <a:ext cx="1956575" cy="1358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4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58294">
                <a:tc>
                  <a:txBody>
                    <a:bodyPr/>
                    <a:lstStyle/>
                    <a:p>
                      <a:r>
                        <a:rPr lang="fr-FR" sz="1000" b="0" dirty="0"/>
                        <a:t>End. </a:t>
                      </a:r>
                    </a:p>
                    <a:p>
                      <a:endParaRPr lang="fr-FR" sz="1000" b="0" dirty="0"/>
                    </a:p>
                    <a:p>
                      <a:endParaRPr lang="fr-FR" sz="1000" b="0" dirty="0"/>
                    </a:p>
                    <a:p>
                      <a:r>
                        <a:rPr lang="fr-FR" sz="1000" b="0" dirty="0"/>
                        <a:t>Tel.</a:t>
                      </a:r>
                    </a:p>
                    <a:p>
                      <a:endParaRPr lang="fr-FR" sz="1000" b="0" dirty="0"/>
                    </a:p>
                    <a:p>
                      <a:endParaRPr lang="fr-FR" sz="1000" b="0" dirty="0"/>
                    </a:p>
                    <a:p>
                      <a:r>
                        <a:rPr lang="fr-FR" sz="1000" b="0" dirty="0"/>
                        <a:t>Mail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Lorem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ipsum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Dolor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Et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Sit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Amet</a:t>
                      </a:r>
                    </a:p>
                    <a:p>
                      <a:endParaRPr lang="fr-FR" sz="1000" b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(01) 123 4545</a:t>
                      </a:r>
                    </a:p>
                    <a:p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(01) 123 4545</a:t>
                      </a:r>
                    </a:p>
                    <a:p>
                      <a:endParaRPr lang="fr-FR" sz="1000" b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mail@mail.com</a:t>
                      </a:r>
                      <a:endParaRPr lang="fr-FR" sz="1000" b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2" name="ZoneTexte 71"/>
          <p:cNvSpPr txBox="1"/>
          <p:nvPr/>
        </p:nvSpPr>
        <p:spPr>
          <a:xfrm>
            <a:off x="1120894" y="35287"/>
            <a:ext cx="8899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solidFill>
                  <a:srgbClr val="FFFFFF"/>
                </a:solidFill>
                <a:latin typeface="Times New Roman"/>
                <a:cs typeface="Times New Roman"/>
              </a:rPr>
              <a:t>CV</a:t>
            </a:r>
          </a:p>
        </p:txBody>
      </p:sp>
      <p:sp>
        <p:nvSpPr>
          <p:cNvPr id="74" name="ZoneTexte 73"/>
          <p:cNvSpPr txBox="1"/>
          <p:nvPr/>
        </p:nvSpPr>
        <p:spPr>
          <a:xfrm>
            <a:off x="3978834" y="1602825"/>
            <a:ext cx="30315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Nome da empresa</a:t>
            </a:r>
          </a:p>
          <a:p>
            <a:r>
              <a:rPr lang="pt-PT" sz="1400" dirty="0"/>
              <a:t>Nome do recrutador</a:t>
            </a:r>
          </a:p>
          <a:p>
            <a:r>
              <a:rPr lang="pt-PT" sz="1400" dirty="0"/>
              <a:t>Cargo do recrutador</a:t>
            </a:r>
          </a:p>
          <a:p>
            <a:r>
              <a:rPr lang="pt-PT" sz="1400" dirty="0"/>
              <a:t>Endereço da companhia</a:t>
            </a:r>
          </a:p>
          <a:p>
            <a:pPr algn="just"/>
            <a:endParaRPr lang="fr-FR" sz="1400" dirty="0">
              <a:solidFill>
                <a:srgbClr val="3C9CDB"/>
              </a:solidFill>
            </a:endParaRPr>
          </a:p>
          <a:p>
            <a:pPr algn="just"/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853440" y="3744799"/>
            <a:ext cx="4690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000000"/>
                </a:solidFill>
              </a:rPr>
              <a:t>Objeto</a:t>
            </a:r>
            <a:r>
              <a:rPr lang="fr-FR" sz="1400" dirty="0">
                <a:solidFill>
                  <a:srgbClr val="000000"/>
                </a:solidFill>
              </a:rPr>
              <a:t> : 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853440" y="4385733"/>
            <a:ext cx="577087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77" name="Image 76" descr="signature_sca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699" y="8041648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38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34470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403</Words>
  <Application>Microsoft Macintosh PowerPoint</Application>
  <PresentationFormat>Personnalisé</PresentationFormat>
  <Paragraphs>56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16</cp:revision>
  <dcterms:created xsi:type="dcterms:W3CDTF">2015-03-09T11:16:15Z</dcterms:created>
  <dcterms:modified xsi:type="dcterms:W3CDTF">2020-12-28T13:15:37Z</dcterms:modified>
</cp:coreProperties>
</file>