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4444"/>
    <a:srgbClr val="B03B3D"/>
    <a:srgbClr val="CF8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64" autoAdjust="0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4024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053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8509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983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000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4585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8664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062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249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6026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812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940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0FF53-DBE1-E34D-9B25-23715D4CB7F4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FC260-6BD8-5B47-9C0F-DC15300312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1004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95614"/>
            <a:ext cx="7562850" cy="908740"/>
          </a:xfrm>
          <a:prstGeom prst="rect">
            <a:avLst/>
          </a:prstGeom>
          <a:solidFill>
            <a:srgbClr val="CF80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80283" y="0"/>
            <a:ext cx="2069314" cy="1975712"/>
          </a:xfrm>
          <a:prstGeom prst="rect">
            <a:avLst/>
          </a:prstGeom>
          <a:solidFill>
            <a:srgbClr val="B03B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Triangle isocèle 5"/>
          <p:cNvSpPr/>
          <p:nvPr/>
        </p:nvSpPr>
        <p:spPr>
          <a:xfrm rot="10800000">
            <a:off x="580283" y="1965552"/>
            <a:ext cx="2080264" cy="520062"/>
          </a:xfrm>
          <a:prstGeom prst="triangle">
            <a:avLst/>
          </a:prstGeom>
          <a:solidFill>
            <a:srgbClr val="B03B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Fotolia_57254857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73"/>
          <a:stretch/>
        </p:blipFill>
        <p:spPr>
          <a:xfrm>
            <a:off x="5850639" y="8582469"/>
            <a:ext cx="1255714" cy="144026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/>
          <p:cNvSpPr txBox="1"/>
          <p:nvPr/>
        </p:nvSpPr>
        <p:spPr>
          <a:xfrm>
            <a:off x="3982720" y="342877"/>
            <a:ext cx="3342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latin typeface="Times"/>
                <a:cs typeface="Times"/>
              </a:rPr>
              <a:t>Jean</a:t>
            </a:r>
            <a:r>
              <a:rPr lang="fr-FR" sz="2800" dirty="0">
                <a:latin typeface="Times"/>
                <a:cs typeface="Times"/>
              </a:rPr>
              <a:t> </a:t>
            </a:r>
            <a:r>
              <a:rPr lang="fr-FR" sz="4800" dirty="0">
                <a:solidFill>
                  <a:schemeClr val="bg1"/>
                </a:solidFill>
                <a:latin typeface="Times"/>
                <a:cs typeface="Times"/>
              </a:rPr>
              <a:t>Martinez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6700" y="1706930"/>
            <a:ext cx="343954" cy="304645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332480" y="1696770"/>
            <a:ext cx="292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rgbClr val="444444"/>
                </a:solidFill>
                <a:latin typeface="Times New Roman"/>
                <a:cs typeface="Times New Roman"/>
              </a:rPr>
              <a:t>Experiências</a:t>
            </a:r>
            <a:r>
              <a:rPr lang="pt-PT" dirty="0"/>
              <a:t> </a:t>
            </a:r>
            <a:r>
              <a:rPr lang="pt-PT" dirty="0">
                <a:solidFill>
                  <a:srgbClr val="444444"/>
                </a:solidFill>
                <a:latin typeface="Times New Roman"/>
                <a:cs typeface="Times New Roman"/>
              </a:rPr>
              <a:t>profissionais</a:t>
            </a:r>
          </a:p>
        </p:txBody>
      </p:sp>
      <p:cxnSp>
        <p:nvCxnSpPr>
          <p:cNvPr id="13" name="Connecteur droit 12"/>
          <p:cNvCxnSpPr/>
          <p:nvPr/>
        </p:nvCxnSpPr>
        <p:spPr>
          <a:xfrm>
            <a:off x="2806700" y="2066102"/>
            <a:ext cx="4518660" cy="0"/>
          </a:xfrm>
          <a:prstGeom prst="line">
            <a:avLst/>
          </a:prstGeom>
          <a:ln w="12700" cmpd="sng"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682924"/>
              </p:ext>
            </p:extLst>
          </p:nvPr>
        </p:nvGraphicFramePr>
        <p:xfrm>
          <a:off x="2816860" y="2353006"/>
          <a:ext cx="45085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8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kern="1200" dirty="0" err="1">
                          <a:solidFill>
                            <a:srgbClr val="CF8082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Empresa</a:t>
                      </a:r>
                      <a:r>
                        <a:rPr lang="en-GB" sz="1400" b="1" i="1" kern="1200" dirty="0">
                          <a:solidFill>
                            <a:srgbClr val="CF8082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/ Cargo </a:t>
                      </a:r>
                      <a:r>
                        <a:rPr lang="en-GB" sz="1400" b="1" i="1" kern="1200" baseline="0" dirty="0">
                          <a:solidFill>
                            <a:srgbClr val="CF8082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/ 2009 – 2020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suas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atribuições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e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resultados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obtidos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de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preferência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quantificando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-os. </a:t>
                      </a:r>
                    </a:p>
                    <a:p>
                      <a:endParaRPr lang="fr-FR" sz="12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kern="1200" dirty="0" err="1">
                          <a:solidFill>
                            <a:srgbClr val="CF8082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Empresa</a:t>
                      </a:r>
                      <a:r>
                        <a:rPr lang="en-GB" sz="1400" b="1" i="1" kern="1200" dirty="0">
                          <a:solidFill>
                            <a:srgbClr val="CF8082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/ Cargo / 2009 – 2020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suas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atribuições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e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resultados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obtidos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de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preferência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quantificando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-os. </a:t>
                      </a:r>
                    </a:p>
                    <a:p>
                      <a:endParaRPr lang="fr-FR" sz="12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kern="1200" dirty="0" err="1">
                          <a:solidFill>
                            <a:srgbClr val="CF8082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Empresa</a:t>
                      </a:r>
                      <a:r>
                        <a:rPr lang="en-GB" sz="1400" b="1" i="1" kern="1200" dirty="0">
                          <a:solidFill>
                            <a:srgbClr val="CF8082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/ Cargo / 2009 – 2020</a:t>
                      </a:r>
                    </a:p>
                    <a:p>
                      <a:pPr marL="0" algn="l" defTabSz="685800" rtl="0" eaLnBrk="1" latinLnBrk="0" hangingPunct="1">
                        <a:defRPr/>
                      </a:pP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suas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atribuições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e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resultados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obtidos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de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preferência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b="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quantificando</a:t>
                      </a:r>
                      <a:r>
                        <a:rPr lang="fr-FR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-os. </a:t>
                      </a:r>
                    </a:p>
                    <a:p>
                      <a:endParaRPr lang="fr-FR" sz="12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9" name="ZoneTexte 18"/>
          <p:cNvSpPr txBox="1"/>
          <p:nvPr/>
        </p:nvSpPr>
        <p:spPr>
          <a:xfrm>
            <a:off x="0" y="2783923"/>
            <a:ext cx="2660547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Cargo</a:t>
            </a:r>
          </a:p>
        </p:txBody>
      </p:sp>
      <p:cxnSp>
        <p:nvCxnSpPr>
          <p:cNvPr id="20" name="Connecteur droit 19"/>
          <p:cNvCxnSpPr/>
          <p:nvPr/>
        </p:nvCxnSpPr>
        <p:spPr>
          <a:xfrm>
            <a:off x="74822" y="5612045"/>
            <a:ext cx="7413098" cy="0"/>
          </a:xfrm>
          <a:prstGeom prst="line">
            <a:avLst/>
          </a:prstGeom>
          <a:ln w="12700" cmpd="sng"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Imag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6860" y="5207966"/>
            <a:ext cx="364539" cy="374954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3332480" y="5242713"/>
            <a:ext cx="3992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444444"/>
                </a:solidFill>
                <a:latin typeface="Times New Roman"/>
                <a:cs typeface="Times New Roman"/>
              </a:rPr>
              <a:t>Hablidades</a:t>
            </a:r>
            <a:endParaRPr lang="fr-FR" dirty="0">
              <a:solidFill>
                <a:srgbClr val="444444"/>
              </a:solidFill>
              <a:latin typeface="Times New Roman"/>
              <a:cs typeface="Times New Roman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5801532"/>
            <a:ext cx="7562850" cy="22149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Connecteur droit 24"/>
          <p:cNvCxnSpPr/>
          <p:nvPr/>
        </p:nvCxnSpPr>
        <p:spPr>
          <a:xfrm>
            <a:off x="2660547" y="2218502"/>
            <a:ext cx="0" cy="5659383"/>
          </a:xfrm>
          <a:prstGeom prst="line">
            <a:avLst/>
          </a:prstGeom>
          <a:ln w="9525" cmpd="sng"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65113" y="6136403"/>
            <a:ext cx="262770" cy="15218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448898" y="6442966"/>
            <a:ext cx="262770" cy="1215302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732683" y="6267787"/>
            <a:ext cx="262770" cy="1390481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995453" y="6355377"/>
            <a:ext cx="262770" cy="1302891"/>
          </a:xfrm>
          <a:prstGeom prst="rect">
            <a:avLst/>
          </a:prstGeom>
          <a:solidFill>
            <a:schemeClr val="tx2"/>
          </a:solidFill>
          <a:ln>
            <a:solidFill>
              <a:schemeClr val="bg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1258223" y="6842209"/>
            <a:ext cx="1225719" cy="816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680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0" algn="r" defTabSz="914400"/>
            <a:r>
              <a:rPr lang="pt-PT" sz="1100" dirty="0"/>
              <a:t>Criatividade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Arial"/>
              <a:ea typeface="ÇlÇr ñæí©" charset="0"/>
              <a:cs typeface="Arial"/>
            </a:endParaRPr>
          </a:p>
          <a:p>
            <a:pPr lvl="0" algn="r" defTabSz="914400"/>
            <a:r>
              <a:rPr lang="pt-PT" sz="1100" dirty="0"/>
              <a:t>Comunicação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Arial"/>
              <a:ea typeface="ÇlÇr ñæí©" charset="0"/>
              <a:cs typeface="Arial"/>
            </a:endParaRPr>
          </a:p>
          <a:p>
            <a:pPr lvl="0" algn="r" defTabSz="914400"/>
            <a:r>
              <a:rPr lang="pt-PT" sz="1100" dirty="0"/>
              <a:t>Organização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Arial"/>
              <a:ea typeface="ÇlÇr ñæí©" charset="0"/>
              <a:cs typeface="Arial"/>
            </a:endParaRPr>
          </a:p>
          <a:p>
            <a:pPr lvl="0" algn="r" defTabSz="914400"/>
            <a:r>
              <a:rPr lang="pt-PT" sz="1100" dirty="0"/>
              <a:t>Grave</a:t>
            </a: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/>
              <a:cs typeface="Arial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457237" y="6929402"/>
            <a:ext cx="111007" cy="106325"/>
          </a:xfrm>
          <a:prstGeom prst="rect">
            <a:avLst/>
          </a:prstGeom>
          <a:solidFill>
            <a:srgbClr val="1F49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>
            <a:off x="2457237" y="7098917"/>
            <a:ext cx="111007" cy="106325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2457237" y="7264454"/>
            <a:ext cx="111007" cy="1063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2454455" y="7425208"/>
            <a:ext cx="111007" cy="10632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36" name="Tableau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598650"/>
              </p:ext>
            </p:extLst>
          </p:nvPr>
        </p:nvGraphicFramePr>
        <p:xfrm>
          <a:off x="2816860" y="5866359"/>
          <a:ext cx="3349349" cy="20699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493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5712">
                <a:tc>
                  <a:txBody>
                    <a:bodyPr/>
                    <a:lstStyle/>
                    <a:p>
                      <a:r>
                        <a:rPr lang="fr-FR" sz="1200" dirty="0"/>
                        <a:t>Windows</a:t>
                      </a:r>
                      <a:r>
                        <a:rPr lang="fr-FR" sz="1200" baseline="0" dirty="0"/>
                        <a:t> 7 &amp; 8</a:t>
                      </a:r>
                      <a:endParaRPr lang="fr-FR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712">
                <a:tc>
                  <a:txBody>
                    <a:bodyPr/>
                    <a:lstStyle/>
                    <a:p>
                      <a:r>
                        <a:rPr lang="fr-FR" sz="1200" dirty="0"/>
                        <a:t>PHP HTML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712">
                <a:tc>
                  <a:txBody>
                    <a:bodyPr/>
                    <a:lstStyle/>
                    <a:p>
                      <a:r>
                        <a:rPr lang="fr-FR" sz="1200" dirty="0" err="1"/>
                        <a:t>Adwords</a:t>
                      </a:r>
                      <a:r>
                        <a:rPr lang="fr-FR" sz="1200" dirty="0"/>
                        <a:t> </a:t>
                      </a:r>
                      <a:r>
                        <a:rPr lang="fr-FR" sz="1200" dirty="0" err="1"/>
                        <a:t>Ads</a:t>
                      </a:r>
                      <a:endParaRPr lang="fr-FR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712">
                <a:tc>
                  <a:txBody>
                    <a:bodyPr/>
                    <a:lstStyle/>
                    <a:p>
                      <a:r>
                        <a:rPr lang="fr-FR" sz="1200" dirty="0"/>
                        <a:t>PowerPoint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712">
                <a:tc>
                  <a:txBody>
                    <a:bodyPr/>
                    <a:lstStyle/>
                    <a:p>
                      <a:r>
                        <a:rPr lang="pt-PT" sz="1200" dirty="0"/>
                        <a:t>Inglês</a:t>
                      </a:r>
                      <a:endParaRPr lang="fr-FR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712">
                <a:tc>
                  <a:txBody>
                    <a:bodyPr/>
                    <a:lstStyle/>
                    <a:p>
                      <a:r>
                        <a:rPr lang="pt-PT" sz="1200" dirty="0"/>
                        <a:t>Alemão</a:t>
                      </a:r>
                      <a:endParaRPr lang="fr-FR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712">
                <a:tc>
                  <a:txBody>
                    <a:bodyPr/>
                    <a:lstStyle/>
                    <a:p>
                      <a:r>
                        <a:rPr lang="pt-PT" sz="1200" dirty="0"/>
                        <a:t>Francês</a:t>
                      </a:r>
                      <a:endParaRPr lang="fr-FR" sz="12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" name="Rectangle 39"/>
          <p:cNvSpPr/>
          <p:nvPr/>
        </p:nvSpPr>
        <p:spPr>
          <a:xfrm>
            <a:off x="4243589" y="5930863"/>
            <a:ext cx="1360090" cy="159450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/>
          <p:nvPr/>
        </p:nvSpPr>
        <p:spPr>
          <a:xfrm>
            <a:off x="5035394" y="5930863"/>
            <a:ext cx="172725" cy="172725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/>
          <p:cNvSpPr/>
          <p:nvPr/>
        </p:nvSpPr>
        <p:spPr>
          <a:xfrm>
            <a:off x="4243589" y="6237421"/>
            <a:ext cx="1360090" cy="159450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/>
          <p:cNvSpPr/>
          <p:nvPr/>
        </p:nvSpPr>
        <p:spPr>
          <a:xfrm>
            <a:off x="5035394" y="6237421"/>
            <a:ext cx="172725" cy="172725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>
          <a:xfrm>
            <a:off x="4243589" y="6522477"/>
            <a:ext cx="1360090" cy="159450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/>
          <p:cNvSpPr/>
          <p:nvPr/>
        </p:nvSpPr>
        <p:spPr>
          <a:xfrm>
            <a:off x="5035394" y="6522477"/>
            <a:ext cx="172725" cy="172725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4243589" y="6821091"/>
            <a:ext cx="1360090" cy="159450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/>
          <p:cNvSpPr/>
          <p:nvPr/>
        </p:nvSpPr>
        <p:spPr>
          <a:xfrm>
            <a:off x="5035394" y="6821091"/>
            <a:ext cx="172725" cy="172725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4243589" y="7118456"/>
            <a:ext cx="1360090" cy="1594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/>
          <p:cNvSpPr/>
          <p:nvPr/>
        </p:nvSpPr>
        <p:spPr>
          <a:xfrm>
            <a:off x="5035394" y="7118456"/>
            <a:ext cx="172725" cy="172725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/>
          <p:cNvSpPr/>
          <p:nvPr/>
        </p:nvSpPr>
        <p:spPr>
          <a:xfrm>
            <a:off x="4243589" y="7406716"/>
            <a:ext cx="1360090" cy="1594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/>
          <p:cNvSpPr/>
          <p:nvPr/>
        </p:nvSpPr>
        <p:spPr>
          <a:xfrm>
            <a:off x="5035394" y="7406716"/>
            <a:ext cx="172725" cy="172725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/>
          <p:cNvSpPr/>
          <p:nvPr/>
        </p:nvSpPr>
        <p:spPr>
          <a:xfrm>
            <a:off x="4243589" y="7697669"/>
            <a:ext cx="1360090" cy="1594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/>
          <p:cNvSpPr/>
          <p:nvPr/>
        </p:nvSpPr>
        <p:spPr>
          <a:xfrm>
            <a:off x="5035394" y="7697669"/>
            <a:ext cx="172725" cy="172725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ZoneTexte 57"/>
          <p:cNvSpPr txBox="1"/>
          <p:nvPr/>
        </p:nvSpPr>
        <p:spPr>
          <a:xfrm>
            <a:off x="5850639" y="5928890"/>
            <a:ext cx="12618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900" b="1" dirty="0">
                <a:latin typeface="Arial" panose="020B0604020202020204" pitchFamily="34" charset="0"/>
                <a:cs typeface="Arial" panose="020B0604020202020204" pitchFamily="34" charset="0"/>
              </a:rPr>
              <a:t>Outras habilidades:</a:t>
            </a:r>
          </a:p>
        </p:txBody>
      </p:sp>
      <p:sp>
        <p:nvSpPr>
          <p:cNvPr id="59" name="ZoneTexte 58"/>
          <p:cNvSpPr txBox="1"/>
          <p:nvPr/>
        </p:nvSpPr>
        <p:spPr>
          <a:xfrm>
            <a:off x="147999" y="3805173"/>
            <a:ext cx="242024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89"/>
              </a:spcAft>
            </a:pPr>
            <a:r>
              <a:rPr lang="pt-B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sp>
        <p:nvSpPr>
          <p:cNvPr id="60" name="ZoneTexte 59"/>
          <p:cNvSpPr txBox="1"/>
          <p:nvPr/>
        </p:nvSpPr>
        <p:spPr>
          <a:xfrm>
            <a:off x="5862962" y="6220926"/>
            <a:ext cx="162495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err="1">
                <a:solidFill>
                  <a:srgbClr val="7F7F7F"/>
                </a:solidFill>
              </a:rPr>
              <a:t>Lorem</a:t>
            </a:r>
            <a:r>
              <a:rPr lang="fr-FR" sz="1000" dirty="0">
                <a:solidFill>
                  <a:srgbClr val="7F7F7F"/>
                </a:solidFill>
              </a:rPr>
              <a:t> </a:t>
            </a:r>
            <a:r>
              <a:rPr lang="fr-FR" sz="1000" dirty="0" err="1">
                <a:solidFill>
                  <a:srgbClr val="7F7F7F"/>
                </a:solidFill>
              </a:rPr>
              <a:t>ipsum</a:t>
            </a:r>
            <a:r>
              <a:rPr lang="fr-FR" sz="1000" dirty="0">
                <a:solidFill>
                  <a:srgbClr val="7F7F7F"/>
                </a:solidFill>
              </a:rPr>
              <a:t> </a:t>
            </a:r>
            <a:r>
              <a:rPr lang="fr-FR" sz="1000" dirty="0" err="1">
                <a:solidFill>
                  <a:srgbClr val="7F7F7F"/>
                </a:solidFill>
              </a:rPr>
              <a:t>dolor</a:t>
            </a:r>
            <a:r>
              <a:rPr lang="fr-FR" sz="1000" dirty="0">
                <a:solidFill>
                  <a:srgbClr val="7F7F7F"/>
                </a:solidFill>
              </a:rPr>
              <a:t> </a:t>
            </a:r>
            <a:r>
              <a:rPr lang="fr-FR" sz="1000" dirty="0" err="1">
                <a:solidFill>
                  <a:srgbClr val="7F7F7F"/>
                </a:solidFill>
              </a:rPr>
              <a:t>sit</a:t>
            </a:r>
            <a:r>
              <a:rPr lang="fr-FR" sz="1000" dirty="0">
                <a:solidFill>
                  <a:srgbClr val="7F7F7F"/>
                </a:solidFill>
              </a:rPr>
              <a:t> </a:t>
            </a:r>
            <a:r>
              <a:rPr lang="fr-FR" sz="1000" dirty="0" err="1">
                <a:solidFill>
                  <a:srgbClr val="7F7F7F"/>
                </a:solidFill>
              </a:rPr>
              <a:t>amet</a:t>
            </a:r>
            <a:r>
              <a:rPr lang="fr-FR" sz="1000" dirty="0">
                <a:solidFill>
                  <a:srgbClr val="7F7F7F"/>
                </a:solidFill>
              </a:rPr>
              <a:t>, </a:t>
            </a:r>
            <a:r>
              <a:rPr lang="fr-FR" sz="1000" dirty="0" err="1">
                <a:solidFill>
                  <a:srgbClr val="7F7F7F"/>
                </a:solidFill>
              </a:rPr>
              <a:t>consectetur</a:t>
            </a:r>
            <a:r>
              <a:rPr lang="fr-FR" sz="1000" dirty="0">
                <a:solidFill>
                  <a:srgbClr val="7F7F7F"/>
                </a:solidFill>
              </a:rPr>
              <a:t> </a:t>
            </a:r>
            <a:r>
              <a:rPr lang="fr-FR" sz="1000" dirty="0" err="1">
                <a:solidFill>
                  <a:srgbClr val="7F7F7F"/>
                </a:solidFill>
              </a:rPr>
              <a:t>adipiscing</a:t>
            </a:r>
            <a:r>
              <a:rPr lang="fr-FR" sz="1000" dirty="0">
                <a:solidFill>
                  <a:srgbClr val="7F7F7F"/>
                </a:solidFill>
              </a:rPr>
              <a:t> </a:t>
            </a:r>
            <a:r>
              <a:rPr lang="fr-FR" sz="1000" dirty="0" err="1">
                <a:solidFill>
                  <a:srgbClr val="7F7F7F"/>
                </a:solidFill>
              </a:rPr>
              <a:t>elit</a:t>
            </a:r>
            <a:r>
              <a:rPr lang="fr-FR" sz="1000" dirty="0">
                <a:solidFill>
                  <a:srgbClr val="7F7F7F"/>
                </a:solidFill>
              </a:rPr>
              <a:t>. </a:t>
            </a:r>
            <a:r>
              <a:rPr lang="fr-FR" sz="1000" dirty="0" err="1">
                <a:solidFill>
                  <a:srgbClr val="7F7F7F"/>
                </a:solidFill>
              </a:rPr>
              <a:t>Lorem</a:t>
            </a:r>
            <a:r>
              <a:rPr lang="fr-FR" sz="1000" dirty="0">
                <a:solidFill>
                  <a:srgbClr val="7F7F7F"/>
                </a:solidFill>
              </a:rPr>
              <a:t> </a:t>
            </a:r>
            <a:r>
              <a:rPr lang="fr-FR" sz="1000" dirty="0" err="1">
                <a:solidFill>
                  <a:srgbClr val="7F7F7F"/>
                </a:solidFill>
              </a:rPr>
              <a:t>ipsum</a:t>
            </a:r>
            <a:r>
              <a:rPr lang="fr-FR" sz="1000" dirty="0">
                <a:solidFill>
                  <a:srgbClr val="7F7F7F"/>
                </a:solidFill>
              </a:rPr>
              <a:t> </a:t>
            </a:r>
            <a:r>
              <a:rPr lang="fr-FR" sz="1000" dirty="0" err="1">
                <a:solidFill>
                  <a:srgbClr val="7F7F7F"/>
                </a:solidFill>
              </a:rPr>
              <a:t>dolor</a:t>
            </a:r>
            <a:r>
              <a:rPr lang="fr-FR" sz="1000" dirty="0">
                <a:solidFill>
                  <a:srgbClr val="7F7F7F"/>
                </a:solidFill>
              </a:rPr>
              <a:t> </a:t>
            </a:r>
            <a:r>
              <a:rPr lang="fr-FR" sz="1000" dirty="0" err="1">
                <a:solidFill>
                  <a:srgbClr val="7F7F7F"/>
                </a:solidFill>
              </a:rPr>
              <a:t>sit</a:t>
            </a:r>
            <a:r>
              <a:rPr lang="fr-FR" sz="1000" dirty="0">
                <a:solidFill>
                  <a:srgbClr val="7F7F7F"/>
                </a:solidFill>
              </a:rPr>
              <a:t> </a:t>
            </a:r>
            <a:r>
              <a:rPr lang="fr-FR" sz="1000" dirty="0" err="1">
                <a:solidFill>
                  <a:srgbClr val="7F7F7F"/>
                </a:solidFill>
              </a:rPr>
              <a:t>amet</a:t>
            </a:r>
            <a:r>
              <a:rPr lang="fr-FR" sz="1000" dirty="0">
                <a:solidFill>
                  <a:srgbClr val="7F7F7F"/>
                </a:solidFill>
              </a:rPr>
              <a:t>, </a:t>
            </a:r>
            <a:r>
              <a:rPr lang="fr-FR" sz="1000" dirty="0" err="1">
                <a:solidFill>
                  <a:srgbClr val="7F7F7F"/>
                </a:solidFill>
              </a:rPr>
              <a:t>consectetur</a:t>
            </a:r>
            <a:r>
              <a:rPr lang="fr-FR" sz="1000" dirty="0">
                <a:solidFill>
                  <a:srgbClr val="7F7F7F"/>
                </a:solidFill>
              </a:rPr>
              <a:t> </a:t>
            </a:r>
            <a:r>
              <a:rPr lang="fr-FR" sz="1000" dirty="0" err="1">
                <a:solidFill>
                  <a:srgbClr val="7F7F7F"/>
                </a:solidFill>
              </a:rPr>
              <a:t>adipiscing</a:t>
            </a:r>
            <a:r>
              <a:rPr lang="fr-FR" sz="1000" dirty="0">
                <a:solidFill>
                  <a:srgbClr val="7F7F7F"/>
                </a:solidFill>
              </a:rPr>
              <a:t> </a:t>
            </a:r>
            <a:r>
              <a:rPr lang="fr-FR" sz="1000" dirty="0" err="1">
                <a:solidFill>
                  <a:srgbClr val="7F7F7F"/>
                </a:solidFill>
              </a:rPr>
              <a:t>elit</a:t>
            </a:r>
            <a:r>
              <a:rPr lang="fr-FR" sz="1000" dirty="0">
                <a:solidFill>
                  <a:srgbClr val="7F7F7F"/>
                </a:solidFill>
              </a:rPr>
              <a:t>. </a:t>
            </a:r>
            <a:endParaRPr lang="fr-FR" sz="1000" dirty="0">
              <a:latin typeface="Arial"/>
              <a:cs typeface="Arial"/>
            </a:endParaRPr>
          </a:p>
        </p:txBody>
      </p:sp>
      <p:pic>
        <p:nvPicPr>
          <p:cNvPr id="61" name="Image 6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736" y="8302270"/>
            <a:ext cx="372397" cy="372397"/>
          </a:xfrm>
          <a:prstGeom prst="rect">
            <a:avLst/>
          </a:prstGeom>
        </p:spPr>
      </p:pic>
      <p:sp>
        <p:nvSpPr>
          <p:cNvPr id="62" name="ZoneTexte 61"/>
          <p:cNvSpPr txBox="1"/>
          <p:nvPr/>
        </p:nvSpPr>
        <p:spPr>
          <a:xfrm>
            <a:off x="580283" y="8285308"/>
            <a:ext cx="1214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444444"/>
                </a:solidFill>
                <a:latin typeface="Times New Roman"/>
                <a:cs typeface="Times New Roman"/>
              </a:rPr>
              <a:t>Formacao</a:t>
            </a:r>
            <a:endParaRPr lang="fr-FR" dirty="0">
              <a:solidFill>
                <a:srgbClr val="444444"/>
              </a:solidFill>
              <a:latin typeface="Times New Roman"/>
              <a:cs typeface="Times New Roman"/>
            </a:endParaRPr>
          </a:p>
        </p:txBody>
      </p:sp>
      <p:cxnSp>
        <p:nvCxnSpPr>
          <p:cNvPr id="63" name="Connecteur droit 62"/>
          <p:cNvCxnSpPr/>
          <p:nvPr/>
        </p:nvCxnSpPr>
        <p:spPr>
          <a:xfrm>
            <a:off x="127736" y="8642918"/>
            <a:ext cx="2409121" cy="0"/>
          </a:xfrm>
          <a:prstGeom prst="line">
            <a:avLst/>
          </a:prstGeom>
          <a:ln w="12700" cmpd="sng"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65" name="Tableau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24071"/>
              </p:ext>
            </p:extLst>
          </p:nvPr>
        </p:nvGraphicFramePr>
        <p:xfrm>
          <a:off x="74822" y="8849259"/>
          <a:ext cx="2585725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5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3019">
                <a:tc>
                  <a:txBody>
                    <a:bodyPr/>
                    <a:lstStyle/>
                    <a:p>
                      <a:r>
                        <a:rPr lang="en-GB" sz="1200" b="1" i="1" kern="1200" dirty="0" err="1">
                          <a:solidFill>
                            <a:srgbClr val="CF8082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Universidade</a:t>
                      </a:r>
                      <a:r>
                        <a:rPr lang="en-GB" sz="1200" b="1" i="1" kern="1200" dirty="0">
                          <a:solidFill>
                            <a:srgbClr val="CF8082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/ 2000</a:t>
                      </a:r>
                      <a:endParaRPr lang="fr-FR" sz="1200" b="1" i="1" kern="1200" dirty="0">
                        <a:solidFill>
                          <a:srgbClr val="CF8082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marL="0" algn="l" defTabSz="685800" rtl="0" eaLnBrk="1" latinLnBrk="0" hangingPunct="1">
                        <a:defRPr/>
                      </a:pPr>
                      <a:r>
                        <a:rPr lang="fr-FR" sz="1000" b="0" kern="1200" dirty="0" err="1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000" b="0" kern="1200" dirty="0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000" b="0" kern="1200" dirty="0" err="1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características</a:t>
                      </a:r>
                      <a:r>
                        <a:rPr lang="fr-FR" sz="1000" b="0" kern="1200" dirty="0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do </a:t>
                      </a:r>
                      <a:r>
                        <a:rPr lang="fr-FR" sz="1000" b="0" kern="1200" dirty="0" err="1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curso</a:t>
                      </a:r>
                      <a:r>
                        <a:rPr lang="fr-FR" sz="1000" b="0" kern="1200" dirty="0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: </a:t>
                      </a:r>
                      <a:r>
                        <a:rPr lang="fr-FR" sz="1000" b="0" kern="1200" dirty="0" err="1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instituição</a:t>
                      </a:r>
                      <a:r>
                        <a:rPr lang="fr-FR" sz="1000" b="0" kern="1200" dirty="0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fr-FR" sz="1000" b="0" kern="1200" dirty="0" err="1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diploma</a:t>
                      </a:r>
                      <a:r>
                        <a:rPr lang="fr-FR" sz="1000" b="0" kern="1200" dirty="0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b="0" kern="1200" dirty="0" err="1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obtido</a:t>
                      </a:r>
                      <a:r>
                        <a:rPr lang="fr-FR" sz="1000" b="0" kern="1200" dirty="0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etc.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019">
                <a:tc>
                  <a:txBody>
                    <a:bodyPr/>
                    <a:lstStyle/>
                    <a:p>
                      <a:r>
                        <a:rPr lang="en-GB" sz="1200" b="1" i="1" kern="1200" dirty="0" err="1">
                          <a:solidFill>
                            <a:srgbClr val="CF8082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Universidade</a:t>
                      </a:r>
                      <a:r>
                        <a:rPr lang="en-GB" sz="1200" b="1" i="1" kern="1200" dirty="0">
                          <a:solidFill>
                            <a:srgbClr val="CF8082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/ 2000</a:t>
                      </a:r>
                      <a:endParaRPr lang="fr-FR" sz="1200" b="1" i="1" kern="1200" dirty="0">
                        <a:solidFill>
                          <a:srgbClr val="CF8082"/>
                        </a:solidFill>
                        <a:effectLst/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 marL="0" algn="l" defTabSz="685800" rtl="0" eaLnBrk="1" latinLnBrk="0" hangingPunct="1">
                        <a:defRPr/>
                      </a:pPr>
                      <a:r>
                        <a:rPr lang="fr-FR" sz="1000" b="0" kern="1200" dirty="0" err="1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000" b="0" kern="1200" dirty="0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000" b="0" kern="1200" dirty="0" err="1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características</a:t>
                      </a:r>
                      <a:r>
                        <a:rPr lang="fr-FR" sz="1000" b="0" kern="1200" dirty="0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do </a:t>
                      </a:r>
                      <a:r>
                        <a:rPr lang="fr-FR" sz="1000" b="0" kern="1200" dirty="0" err="1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curso</a:t>
                      </a:r>
                      <a:r>
                        <a:rPr lang="fr-FR" sz="1000" b="0" kern="1200" dirty="0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: </a:t>
                      </a:r>
                      <a:r>
                        <a:rPr lang="fr-FR" sz="1000" b="0" kern="1200" dirty="0" err="1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instituição</a:t>
                      </a:r>
                      <a:r>
                        <a:rPr lang="fr-FR" sz="1000" b="0" kern="1200" dirty="0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fr-FR" sz="1000" b="0" kern="1200" dirty="0" err="1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diploma</a:t>
                      </a:r>
                      <a:r>
                        <a:rPr lang="fr-FR" sz="1000" b="0" kern="1200" dirty="0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000" b="0" kern="1200" dirty="0" err="1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obtido</a:t>
                      </a:r>
                      <a:r>
                        <a:rPr lang="fr-FR" sz="1000" b="0" kern="1200" dirty="0">
                          <a:solidFill>
                            <a:srgbClr val="444444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etc.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019">
                <a:tc>
                  <a:txBody>
                    <a:bodyPr/>
                    <a:lstStyle/>
                    <a:p>
                      <a:endParaRPr lang="fr-FR" sz="1200" b="0" kern="1200" dirty="0">
                        <a:solidFill>
                          <a:srgbClr val="444444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6" name="Image 6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9700" y="8312528"/>
            <a:ext cx="342900" cy="330200"/>
          </a:xfrm>
          <a:prstGeom prst="rect">
            <a:avLst/>
          </a:prstGeom>
        </p:spPr>
      </p:pic>
      <p:cxnSp>
        <p:nvCxnSpPr>
          <p:cNvPr id="67" name="Connecteur droit 66"/>
          <p:cNvCxnSpPr/>
          <p:nvPr/>
        </p:nvCxnSpPr>
        <p:spPr>
          <a:xfrm>
            <a:off x="2849700" y="8642918"/>
            <a:ext cx="2409121" cy="0"/>
          </a:xfrm>
          <a:prstGeom prst="line">
            <a:avLst/>
          </a:prstGeom>
          <a:ln w="12700" cmpd="sng">
            <a:solidFill>
              <a:schemeClr val="bg1">
                <a:lumMod val="6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ZoneTexte 67"/>
          <p:cNvSpPr txBox="1"/>
          <p:nvPr/>
        </p:nvSpPr>
        <p:spPr>
          <a:xfrm>
            <a:off x="3332480" y="8285308"/>
            <a:ext cx="150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444444"/>
                </a:solidFill>
                <a:latin typeface="Times New Roman"/>
                <a:cs typeface="Times New Roman"/>
              </a:rPr>
              <a:t>Passatempo</a:t>
            </a:r>
            <a:endParaRPr lang="fr-FR" dirty="0">
              <a:solidFill>
                <a:srgbClr val="444444"/>
              </a:solidFill>
              <a:latin typeface="Times New Roman"/>
              <a:cs typeface="Times New Roman"/>
            </a:endParaRPr>
          </a:p>
        </p:txBody>
      </p:sp>
      <p:sp>
        <p:nvSpPr>
          <p:cNvPr id="69" name="ZoneTexte 68"/>
          <p:cNvSpPr txBox="1"/>
          <p:nvPr/>
        </p:nvSpPr>
        <p:spPr>
          <a:xfrm>
            <a:off x="2849700" y="8849259"/>
            <a:ext cx="27161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>
                <a:solidFill>
                  <a:srgbClr val="7F7F7F"/>
                </a:solidFill>
              </a:rPr>
              <a:t>Lorem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ipsum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dolor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sit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amet</a:t>
            </a:r>
            <a:r>
              <a:rPr lang="fr-FR" sz="1100" dirty="0">
                <a:solidFill>
                  <a:srgbClr val="7F7F7F"/>
                </a:solidFill>
              </a:rPr>
              <a:t>, </a:t>
            </a:r>
            <a:r>
              <a:rPr lang="fr-FR" sz="1100" dirty="0" err="1">
                <a:solidFill>
                  <a:srgbClr val="7F7F7F"/>
                </a:solidFill>
              </a:rPr>
              <a:t>consectetur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adipiscing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elit</a:t>
            </a:r>
            <a:r>
              <a:rPr lang="fr-FR" sz="1100" dirty="0">
                <a:solidFill>
                  <a:srgbClr val="7F7F7F"/>
                </a:solidFill>
              </a:rPr>
              <a:t>. </a:t>
            </a:r>
            <a:r>
              <a:rPr lang="fr-FR" sz="1100" dirty="0" err="1">
                <a:solidFill>
                  <a:srgbClr val="7F7F7F"/>
                </a:solidFill>
              </a:rPr>
              <a:t>Donec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viverra</a:t>
            </a:r>
            <a:r>
              <a:rPr lang="fr-FR" sz="1100" dirty="0">
                <a:solidFill>
                  <a:srgbClr val="7F7F7F"/>
                </a:solidFill>
              </a:rPr>
              <a:t>, massa eu </a:t>
            </a:r>
            <a:r>
              <a:rPr lang="fr-FR" sz="1100" dirty="0" err="1">
                <a:solidFill>
                  <a:srgbClr val="7F7F7F"/>
                </a:solidFill>
              </a:rPr>
              <a:t>condimentum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vehicula</a:t>
            </a:r>
            <a:r>
              <a:rPr lang="fr-FR" sz="1100" dirty="0">
                <a:solidFill>
                  <a:srgbClr val="7F7F7F"/>
                </a:solidFill>
              </a:rPr>
              <a:t>, </a:t>
            </a:r>
            <a:r>
              <a:rPr lang="fr-FR" sz="1100" dirty="0" err="1">
                <a:solidFill>
                  <a:srgbClr val="7F7F7F"/>
                </a:solidFill>
              </a:rPr>
              <a:t>odio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ipsum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malesuada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sapien</a:t>
            </a:r>
            <a:r>
              <a:rPr lang="fr-FR" sz="1100" dirty="0">
                <a:solidFill>
                  <a:srgbClr val="7F7F7F"/>
                </a:solidFill>
              </a:rPr>
              <a:t>, </a:t>
            </a:r>
            <a:r>
              <a:rPr lang="fr-FR" sz="1100" dirty="0" err="1">
                <a:solidFill>
                  <a:srgbClr val="7F7F7F"/>
                </a:solidFill>
              </a:rPr>
              <a:t>sit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amet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suscipit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ligula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tortor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eget</a:t>
            </a:r>
            <a:r>
              <a:rPr lang="fr-FR" sz="1100" dirty="0">
                <a:solidFill>
                  <a:srgbClr val="7F7F7F"/>
                </a:solidFill>
              </a:rPr>
              <a:t> </a:t>
            </a:r>
            <a:r>
              <a:rPr lang="fr-FR" sz="1100" dirty="0" err="1">
                <a:solidFill>
                  <a:srgbClr val="7F7F7F"/>
                </a:solidFill>
              </a:rPr>
              <a:t>neque</a:t>
            </a:r>
            <a:r>
              <a:rPr lang="fr-FR" sz="1100" dirty="0">
                <a:solidFill>
                  <a:srgbClr val="7F7F7F"/>
                </a:solidFill>
              </a:rPr>
              <a:t>. </a:t>
            </a:r>
            <a:r>
              <a:rPr lang="fr-FR" sz="1100" dirty="0" err="1">
                <a:solidFill>
                  <a:srgbClr val="7F7F7F"/>
                </a:solidFill>
              </a:rPr>
              <a:t>Praesent</a:t>
            </a:r>
            <a:r>
              <a:rPr lang="fr-FR" sz="1100" dirty="0">
                <a:solidFill>
                  <a:srgbClr val="7F7F7F"/>
                </a:solidFill>
              </a:rPr>
              <a:t> nec bibendum </a:t>
            </a:r>
            <a:r>
              <a:rPr lang="fr-FR" sz="1100" dirty="0" err="1">
                <a:solidFill>
                  <a:srgbClr val="7F7F7F"/>
                </a:solidFill>
              </a:rPr>
              <a:t>ligula</a:t>
            </a:r>
            <a:r>
              <a:rPr lang="fr-FR" sz="1100" dirty="0">
                <a:solidFill>
                  <a:srgbClr val="7F7F7F"/>
                </a:solidFill>
              </a:rPr>
              <a:t>.</a:t>
            </a:r>
            <a:endParaRPr lang="fr-FR" sz="1100" dirty="0">
              <a:solidFill>
                <a:srgbClr val="444444"/>
              </a:solidFill>
              <a:latin typeface="Arial"/>
              <a:cs typeface="Arial"/>
            </a:endParaRPr>
          </a:p>
        </p:txBody>
      </p:sp>
      <p:sp>
        <p:nvSpPr>
          <p:cNvPr id="72" name="ZoneTexte 71"/>
          <p:cNvSpPr txBox="1"/>
          <p:nvPr/>
        </p:nvSpPr>
        <p:spPr>
          <a:xfrm>
            <a:off x="1120894" y="35287"/>
            <a:ext cx="8899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>
                <a:solidFill>
                  <a:srgbClr val="FFFFFF"/>
                </a:solidFill>
                <a:latin typeface="Times New Roman"/>
                <a:cs typeface="Times New Roman"/>
              </a:rPr>
              <a:t>CV</a:t>
            </a:r>
          </a:p>
        </p:txBody>
      </p:sp>
      <p:sp>
        <p:nvSpPr>
          <p:cNvPr id="73" name="ZoneTexte 72"/>
          <p:cNvSpPr txBox="1"/>
          <p:nvPr/>
        </p:nvSpPr>
        <p:spPr>
          <a:xfrm>
            <a:off x="5439644" y="9787978"/>
            <a:ext cx="2048276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FFFFFF"/>
                </a:solidFill>
                <a:latin typeface="Times New Roman"/>
                <a:cs typeface="Times New Roman"/>
              </a:rPr>
              <a:t>Jean Martinez</a:t>
            </a:r>
          </a:p>
        </p:txBody>
      </p:sp>
      <p:graphicFrame>
        <p:nvGraphicFramePr>
          <p:cNvPr id="64" name="Tableau 63">
            <a:extLst>
              <a:ext uri="{FF2B5EF4-FFF2-40B4-BE49-F238E27FC236}">
                <a16:creationId xmlns:a16="http://schemas.microsoft.com/office/drawing/2014/main" id="{8EB0029D-107B-0C4F-A09F-621857C7AD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364341"/>
              </p:ext>
            </p:extLst>
          </p:nvPr>
        </p:nvGraphicFramePr>
        <p:xfrm>
          <a:off x="612031" y="754997"/>
          <a:ext cx="1956575" cy="1358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4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58294">
                <a:tc>
                  <a:txBody>
                    <a:bodyPr/>
                    <a:lstStyle/>
                    <a:p>
                      <a:r>
                        <a:rPr lang="fr-FR" sz="1000" b="0" dirty="0"/>
                        <a:t>End. </a:t>
                      </a:r>
                    </a:p>
                    <a:p>
                      <a:endParaRPr lang="fr-FR" sz="1000" b="0" dirty="0"/>
                    </a:p>
                    <a:p>
                      <a:endParaRPr lang="fr-FR" sz="1000" b="0" dirty="0"/>
                    </a:p>
                    <a:p>
                      <a:r>
                        <a:rPr lang="fr-FR" sz="1000" b="0" dirty="0"/>
                        <a:t>Tel.</a:t>
                      </a:r>
                    </a:p>
                    <a:p>
                      <a:endParaRPr lang="fr-FR" sz="1000" b="0" dirty="0"/>
                    </a:p>
                    <a:p>
                      <a:endParaRPr lang="fr-FR" sz="1000" b="0" dirty="0"/>
                    </a:p>
                    <a:p>
                      <a:r>
                        <a:rPr lang="fr-FR" sz="1000" b="0" dirty="0"/>
                        <a:t>Mail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17 </a:t>
                      </a:r>
                      <a:r>
                        <a:rPr lang="fr-FR" sz="1000" b="0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Lorem</a:t>
                      </a:r>
                      <a:r>
                        <a:rPr lang="fr-FR" sz="1000" b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fr-FR" sz="1000" b="0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ipsum</a:t>
                      </a:r>
                      <a:r>
                        <a:rPr lang="fr-FR" sz="1000" b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fr-FR" sz="1000" b="0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Dolor</a:t>
                      </a:r>
                      <a:r>
                        <a:rPr lang="fr-FR" sz="1000" b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Et </a:t>
                      </a:r>
                      <a:r>
                        <a:rPr lang="fr-FR" sz="1000" b="0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Sit</a:t>
                      </a:r>
                      <a:r>
                        <a:rPr lang="fr-FR" sz="1000" b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Amet</a:t>
                      </a:r>
                    </a:p>
                    <a:p>
                      <a:endParaRPr lang="fr-FR" sz="1000" b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  <a:p>
                      <a:r>
                        <a:rPr lang="fr-FR" sz="1000" b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(01) 123 4545</a:t>
                      </a:r>
                    </a:p>
                    <a:p>
                      <a:r>
                        <a:rPr lang="fr-FR" sz="1000" b="0" dirty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(01) 123 4545</a:t>
                      </a:r>
                    </a:p>
                    <a:p>
                      <a:endParaRPr lang="fr-FR" sz="1000" b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  <a:p>
                      <a:r>
                        <a:rPr lang="fr-FR" sz="1000" b="0" dirty="0" err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mail@mail.com</a:t>
                      </a:r>
                      <a:endParaRPr lang="fr-FR" sz="1000" b="0" dirty="0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5389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85202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435</Words>
  <Application>Microsoft Macintosh PowerPoint</Application>
  <PresentationFormat>Personnalisé</PresentationFormat>
  <Paragraphs>75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</vt:lpstr>
      <vt:lpstr>Times New Roman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75</dc:title>
  <dc:subject/>
  <dc:creator>www.exemplodecv.Com</dc:creator>
  <cp:keywords/>
  <dc:description/>
  <cp:lastModifiedBy>Axel Maille</cp:lastModifiedBy>
  <cp:revision>28</cp:revision>
  <dcterms:created xsi:type="dcterms:W3CDTF">2015-03-09T11:16:15Z</dcterms:created>
  <dcterms:modified xsi:type="dcterms:W3CDTF">2020-12-28T13:15:51Z</dcterms:modified>
  <cp:category/>
</cp:coreProperties>
</file>