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E55AF3-9AE9-134B-BB16-5BB5FBBB218E}" v="46" dt="2020-08-07T15:39:55.6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1EE55AF3-9AE9-134B-BB16-5BB5FBBB218E}"/>
    <pc:docChg chg="undo custSel modSld">
      <pc:chgData name="Axel Maille" userId="065ad68c099279a8" providerId="LiveId" clId="{1EE55AF3-9AE9-134B-BB16-5BB5FBBB218E}" dt="2020-08-07T15:40:06.198" v="154" actId="20577"/>
      <pc:docMkLst>
        <pc:docMk/>
      </pc:docMkLst>
      <pc:sldChg chg="modSp mod">
        <pc:chgData name="Axel Maille" userId="065ad68c099279a8" providerId="LiveId" clId="{1EE55AF3-9AE9-134B-BB16-5BB5FBBB218E}" dt="2020-08-07T15:40:06.198" v="154" actId="20577"/>
        <pc:sldMkLst>
          <pc:docMk/>
          <pc:sldMk cId="1981563336" sldId="256"/>
        </pc:sldMkLst>
        <pc:spChg chg="mod">
          <ac:chgData name="Axel Maille" userId="065ad68c099279a8" providerId="LiveId" clId="{1EE55AF3-9AE9-134B-BB16-5BB5FBBB218E}" dt="2020-08-07T15:40:06.198" v="154" actId="20577"/>
          <ac:spMkLst>
            <pc:docMk/>
            <pc:sldMk cId="1981563336" sldId="256"/>
            <ac:spMk id="6" creationId="{00000000-0000-0000-0000-000000000000}"/>
          </ac:spMkLst>
        </pc:spChg>
        <pc:spChg chg="mod">
          <ac:chgData name="Axel Maille" userId="065ad68c099279a8" providerId="LiveId" clId="{1EE55AF3-9AE9-134B-BB16-5BB5FBBB218E}" dt="2020-08-07T15:31:07.617" v="10" actId="255"/>
          <ac:spMkLst>
            <pc:docMk/>
            <pc:sldMk cId="1981563336" sldId="256"/>
            <ac:spMk id="7" creationId="{00000000-0000-0000-0000-000000000000}"/>
          </ac:spMkLst>
        </pc:spChg>
        <pc:spChg chg="mod">
          <ac:chgData name="Axel Maille" userId="065ad68c099279a8" providerId="LiveId" clId="{1EE55AF3-9AE9-134B-BB16-5BB5FBBB218E}" dt="2020-08-07T15:31:31.236" v="17"/>
          <ac:spMkLst>
            <pc:docMk/>
            <pc:sldMk cId="1981563336" sldId="256"/>
            <ac:spMk id="8" creationId="{00000000-0000-0000-0000-000000000000}"/>
          </ac:spMkLst>
        </pc:spChg>
        <pc:graphicFrameChg chg="mod modGraphic">
          <ac:chgData name="Axel Maille" userId="065ad68c099279a8" providerId="LiveId" clId="{1EE55AF3-9AE9-134B-BB16-5BB5FBBB218E}" dt="2020-08-07T15:34:14.250" v="49"/>
          <ac:graphicFrameMkLst>
            <pc:docMk/>
            <pc:sldMk cId="1981563336" sldId="256"/>
            <ac:graphicFrameMk id="9" creationId="{00000000-0000-0000-0000-000000000000}"/>
          </ac:graphicFrameMkLst>
        </pc:graphicFrameChg>
        <pc:graphicFrameChg chg="mod modGraphic">
          <ac:chgData name="Axel Maille" userId="065ad68c099279a8" providerId="LiveId" clId="{1EE55AF3-9AE9-134B-BB16-5BB5FBBB218E}" dt="2020-08-07T15:38:57.012" v="127"/>
          <ac:graphicFrameMkLst>
            <pc:docMk/>
            <pc:sldMk cId="1981563336" sldId="256"/>
            <ac:graphicFrameMk id="10" creationId="{00000000-0000-0000-0000-000000000000}"/>
          </ac:graphicFrameMkLst>
        </pc:graphicFrameChg>
        <pc:graphicFrameChg chg="mod modGraphic">
          <ac:chgData name="Axel Maille" userId="065ad68c099279a8" providerId="LiveId" clId="{1EE55AF3-9AE9-134B-BB16-5BB5FBBB218E}" dt="2020-08-07T15:37:56.761" v="94" actId="108"/>
          <ac:graphicFrameMkLst>
            <pc:docMk/>
            <pc:sldMk cId="1981563336" sldId="256"/>
            <ac:graphicFrameMk id="11" creationId="{00000000-0000-0000-0000-000000000000}"/>
          </ac:graphicFrameMkLst>
        </pc:graphicFrameChg>
        <pc:graphicFrameChg chg="mod modGraphic">
          <ac:chgData name="Axel Maille" userId="065ad68c099279a8" providerId="LiveId" clId="{1EE55AF3-9AE9-134B-BB16-5BB5FBBB218E}" dt="2020-08-07T15:39:20.270" v="135" actId="14100"/>
          <ac:graphicFrameMkLst>
            <pc:docMk/>
            <pc:sldMk cId="1981563336" sldId="256"/>
            <ac:graphicFrameMk id="13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47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37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60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64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12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45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96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2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68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18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04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06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nd_c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6392" cy="1068863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43073" b="14177"/>
          <a:stretch/>
        </p:blipFill>
        <p:spPr>
          <a:xfrm>
            <a:off x="5278500" y="6992622"/>
            <a:ext cx="1855830" cy="1867430"/>
          </a:xfrm>
          <a:prstGeom prst="ellipse">
            <a:avLst/>
          </a:prstGeom>
          <a:ln>
            <a:solidFill>
              <a:schemeClr val="tx2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4027151" y="9473252"/>
            <a:ext cx="3303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tx2"/>
                </a:solidFill>
                <a:latin typeface="Arial"/>
                <a:cs typeface="Arial"/>
              </a:rPr>
              <a:t>Endereço</a:t>
            </a:r>
            <a:r>
              <a:rPr lang="fr-FR" sz="1200" b="1" dirty="0">
                <a:solidFill>
                  <a:schemeClr val="tx2"/>
                </a:solidFill>
                <a:latin typeface="Arial"/>
                <a:cs typeface="Arial"/>
              </a:rPr>
              <a:t> :   </a:t>
            </a:r>
            <a:r>
              <a:rPr lang="fr-FR" sz="1200" b="1" dirty="0">
                <a:solidFill>
                  <a:srgbClr val="7F7F7F"/>
                </a:solidFill>
                <a:latin typeface="Arial"/>
                <a:cs typeface="Arial"/>
              </a:rPr>
              <a:t>A</a:t>
            </a:r>
            <a:r>
              <a:rPr lang="fr-FR" sz="1200" dirty="0">
                <a:solidFill>
                  <a:srgbClr val="7F7F7F"/>
                </a:solidFill>
                <a:latin typeface="Arial"/>
                <a:cs typeface="Arial"/>
              </a:rPr>
              <a:t>bc </a:t>
            </a:r>
            <a:r>
              <a:rPr lang="fr-FR" sz="1200" dirty="0" err="1">
                <a:solidFill>
                  <a:srgbClr val="7F7F7F"/>
                </a:solidFill>
                <a:latin typeface="Arial"/>
                <a:cs typeface="Arial"/>
              </a:rPr>
              <a:t>Def</a:t>
            </a:r>
            <a:endParaRPr lang="fr-FR" sz="1200" dirty="0">
              <a:solidFill>
                <a:srgbClr val="7F7F7F"/>
              </a:solidFill>
              <a:latin typeface="Arial"/>
              <a:cs typeface="Arial"/>
            </a:endParaRPr>
          </a:p>
          <a:p>
            <a:r>
              <a:rPr lang="fr-FR" sz="1200" b="1" dirty="0">
                <a:solidFill>
                  <a:schemeClr val="tx2"/>
                </a:solidFill>
                <a:latin typeface="Arial"/>
                <a:cs typeface="Arial"/>
              </a:rPr>
              <a:t>Email :	</a:t>
            </a:r>
            <a:r>
              <a:rPr lang="fr-FR" sz="1200" dirty="0" err="1">
                <a:solidFill>
                  <a:srgbClr val="7F7F7F"/>
                </a:solidFill>
                <a:latin typeface="Arial"/>
                <a:cs typeface="Arial"/>
              </a:rPr>
              <a:t>Monemail@site.com</a:t>
            </a:r>
            <a:endParaRPr lang="fr-FR" sz="1200" dirty="0">
              <a:solidFill>
                <a:srgbClr val="7F7F7F"/>
              </a:solidFill>
              <a:latin typeface="Arial"/>
              <a:cs typeface="Arial"/>
            </a:endParaRPr>
          </a:p>
          <a:p>
            <a:r>
              <a:rPr lang="fr-FR" sz="1200" b="1" dirty="0">
                <a:solidFill>
                  <a:schemeClr val="tx2"/>
                </a:solidFill>
                <a:latin typeface="Arial"/>
                <a:cs typeface="Arial"/>
              </a:rPr>
              <a:t>Tél. 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		(01) 230-3535</a:t>
            </a:r>
          </a:p>
          <a:p>
            <a:r>
              <a:rPr lang="fr-FR" sz="1200" b="1" dirty="0">
                <a:solidFill>
                  <a:schemeClr val="tx2"/>
                </a:solidFill>
                <a:latin typeface="Arial"/>
                <a:cs typeface="Arial"/>
              </a:rPr>
              <a:t>Web :		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http://: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site.com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65282" y="356764"/>
            <a:ext cx="5864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>
                <a:solidFill>
                  <a:srgbClr val="1F497D"/>
                </a:solidFill>
              </a:rPr>
              <a:t>TÍTULO DA POSIÇÃO DE PESQUISA</a:t>
            </a:r>
            <a:endParaRPr lang="fr-FR" sz="3200" dirty="0">
              <a:solidFill>
                <a:srgbClr val="1F497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165280" y="1064650"/>
            <a:ext cx="5412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dirty="0">
                <a:solidFill>
                  <a:schemeClr val="accent1"/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 Esta é uma introdução à sua carta de apresentação.</a:t>
            </a:r>
          </a:p>
          <a:p>
            <a:pPr algn="just"/>
            <a:endParaRPr lang="pt-BR" sz="1200" dirty="0">
              <a:solidFill>
                <a:schemeClr val="accent1"/>
              </a:solidFill>
              <a:latin typeface="Arial"/>
              <a:cs typeface="Arial"/>
            </a:endParaRPr>
          </a:p>
          <a:p>
            <a:pPr algn="just"/>
            <a:endParaRPr lang="fr-FR" sz="1200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801937"/>
              </p:ext>
            </p:extLst>
          </p:nvPr>
        </p:nvGraphicFramePr>
        <p:xfrm>
          <a:off x="1165282" y="2359738"/>
          <a:ext cx="5412970" cy="2865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4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err="1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Experiência</a:t>
                      </a:r>
                      <a:r>
                        <a:rPr lang="fr-FR" sz="1600" kern="1200" dirty="0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600" kern="1200" dirty="0" err="1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profissional</a:t>
                      </a:r>
                      <a:endParaRPr lang="fr-FR" sz="1600" kern="1200" dirty="0">
                        <a:solidFill>
                          <a:schemeClr val="tx2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baseline="0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rgbClr val="1F497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ocupado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rgbClr val="1F497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fr-FR" sz="14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fr-FR" sz="14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ocupado</a:t>
                      </a:r>
                      <a:r>
                        <a:rPr lang="fr-FR" sz="14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fr-FR" sz="14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  <a:r>
                        <a:rPr lang="fr-FR" sz="14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rgbClr val="1F497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2010-2014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ocupado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br>
                        <a:rPr lang="en-GB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</a:b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suas.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997650"/>
              </p:ext>
            </p:extLst>
          </p:nvPr>
        </p:nvGraphicFramePr>
        <p:xfrm>
          <a:off x="1165280" y="5194709"/>
          <a:ext cx="5412972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4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fr-FR" sz="1600" kern="1200" dirty="0" err="1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Formação</a:t>
                      </a:r>
                      <a:endParaRPr lang="fr-FR" sz="1600" kern="1200" dirty="0">
                        <a:solidFill>
                          <a:schemeClr val="tx2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baseline="0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rgbClr val="1F497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– </a:t>
                      </a:r>
                      <a:r>
                        <a:rPr lang="pt-PT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/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Escola</a:t>
                      </a:r>
                      <a:endParaRPr lang="fr-FR" sz="1200" b="1" i="0" kern="1200" dirty="0">
                        <a:solidFill>
                          <a:schemeClr val="accent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r>
                        <a:rPr lang="en-GB" sz="1100" b="1" kern="1200" dirty="0">
                          <a:solidFill>
                            <a:srgbClr val="1F497D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– </a:t>
                      </a:r>
                      <a:r>
                        <a:rPr lang="pt-PT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</a:t>
                      </a:r>
                      <a:r>
                        <a:rPr lang="fr-FR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/ </a:t>
                      </a:r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Escola</a:t>
                      </a:r>
                      <a:endParaRPr lang="fr-FR" sz="1200" b="1" i="0" kern="1200" dirty="0">
                        <a:solidFill>
                          <a:schemeClr val="accent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410126"/>
              </p:ext>
            </p:extLst>
          </p:nvPr>
        </p:nvGraphicFramePr>
        <p:xfrm>
          <a:off x="1165282" y="6813837"/>
          <a:ext cx="3729166" cy="115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6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2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kern="1200" dirty="0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Línguas</a:t>
                      </a:r>
                      <a:endParaRPr lang="fr-FR" sz="1600" kern="1200" dirty="0">
                        <a:solidFill>
                          <a:schemeClr val="tx2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baseline="0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200" b="1" i="0" kern="1200" dirty="0" err="1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Inglês</a:t>
                      </a:r>
                      <a:endParaRPr lang="en-GB" sz="1200" b="1" i="0" kern="1200" dirty="0">
                        <a:solidFill>
                          <a:schemeClr val="accent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Fluentemente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Alemão</a:t>
                      </a:r>
                      <a:endParaRPr lang="en-GB" sz="1200" b="1" i="0" kern="1200" dirty="0">
                        <a:solidFill>
                          <a:schemeClr val="accent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Fluentemente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TOEIC 780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pt-PT" sz="1200" b="1" i="0" kern="1200" dirty="0">
                          <a:solidFill>
                            <a:schemeClr val="accen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Espanhol</a:t>
                      </a:r>
                      <a:endParaRPr lang="en-GB" sz="1200" b="1" i="0" kern="1200" dirty="0">
                        <a:solidFill>
                          <a:schemeClr val="accent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Profissional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675337"/>
              </p:ext>
            </p:extLst>
          </p:nvPr>
        </p:nvGraphicFramePr>
        <p:xfrm>
          <a:off x="1165280" y="8288551"/>
          <a:ext cx="2573336" cy="16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PT" sz="1600" kern="1200" dirty="0">
                          <a:solidFill>
                            <a:schemeClr val="tx2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Passatempo</a:t>
                      </a:r>
                      <a:endParaRPr lang="fr-FR" sz="1600" kern="1200" dirty="0">
                        <a:solidFill>
                          <a:schemeClr val="tx2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consectetur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adipiscing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Morbi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consequat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augue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ultricies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imperdiet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Donec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turpis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eros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rhoncus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tristique at,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facilisis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id ex.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Aenean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gravida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ante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felis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varius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nisi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dictum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vel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56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56985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453</Words>
  <Application>Microsoft Macintosh PowerPoint</Application>
  <PresentationFormat>Personnalisé</PresentationFormat>
  <Paragraphs>60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76</dc:title>
  <dc:subject/>
  <dc:creator>www.exemplodecv.com</dc:creator>
  <cp:keywords/>
  <dc:description/>
  <cp:lastModifiedBy>Axel Maille</cp:lastModifiedBy>
  <cp:revision>6</cp:revision>
  <dcterms:created xsi:type="dcterms:W3CDTF">2015-03-09T12:39:20Z</dcterms:created>
  <dcterms:modified xsi:type="dcterms:W3CDTF">2020-12-28T13:16:14Z</dcterms:modified>
  <cp:category/>
</cp:coreProperties>
</file>