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057EA6-8012-6746-BE08-3C633DA5304C}" v="3" dt="2020-08-07T15:40:46.6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xel Maille" userId="065ad68c099279a8" providerId="LiveId" clId="{92057EA6-8012-6746-BE08-3C633DA5304C}"/>
    <pc:docChg chg="custSel modSld">
      <pc:chgData name="Axel Maille" userId="065ad68c099279a8" providerId="LiveId" clId="{92057EA6-8012-6746-BE08-3C633DA5304C}" dt="2020-08-07T15:40:52.385" v="29" actId="478"/>
      <pc:docMkLst>
        <pc:docMk/>
      </pc:docMkLst>
      <pc:sldChg chg="delSp modSp mod">
        <pc:chgData name="Axel Maille" userId="065ad68c099279a8" providerId="LiveId" clId="{92057EA6-8012-6746-BE08-3C633DA5304C}" dt="2020-08-07T15:40:52.385" v="29" actId="478"/>
        <pc:sldMkLst>
          <pc:docMk/>
          <pc:sldMk cId="1981563336" sldId="256"/>
        </pc:sldMkLst>
        <pc:spChg chg="del">
          <ac:chgData name="Axel Maille" userId="065ad68c099279a8" providerId="LiveId" clId="{92057EA6-8012-6746-BE08-3C633DA5304C}" dt="2020-08-07T15:40:52.385" v="29" actId="478"/>
          <ac:spMkLst>
            <pc:docMk/>
            <pc:sldMk cId="1981563336" sldId="256"/>
            <ac:spMk id="6" creationId="{00000000-0000-0000-0000-000000000000}"/>
          </ac:spMkLst>
        </pc:spChg>
        <pc:spChg chg="mod">
          <ac:chgData name="Axel Maille" userId="065ad68c099279a8" providerId="LiveId" clId="{92057EA6-8012-6746-BE08-3C633DA5304C}" dt="2020-08-07T15:40:28.707" v="1" actId="255"/>
          <ac:spMkLst>
            <pc:docMk/>
            <pc:sldMk cId="1981563336" sldId="256"/>
            <ac:spMk id="7" creationId="{00000000-0000-0000-0000-000000000000}"/>
          </ac:spMkLst>
        </pc:spChg>
        <pc:spChg chg="mod">
          <ac:chgData name="Axel Maille" userId="065ad68c099279a8" providerId="LiveId" clId="{92057EA6-8012-6746-BE08-3C633DA5304C}" dt="2020-08-07T15:40:33.494" v="2"/>
          <ac:spMkLst>
            <pc:docMk/>
            <pc:sldMk cId="1981563336" sldId="256"/>
            <ac:spMk id="14" creationId="{00000000-0000-0000-0000-000000000000}"/>
          </ac:spMkLst>
        </pc:spChg>
        <pc:spChg chg="mod">
          <ac:chgData name="Axel Maille" userId="065ad68c099279a8" providerId="LiveId" clId="{92057EA6-8012-6746-BE08-3C633DA5304C}" dt="2020-08-07T15:40:42.616" v="26" actId="20577"/>
          <ac:spMkLst>
            <pc:docMk/>
            <pc:sldMk cId="1981563336" sldId="256"/>
            <ac:spMk id="15" creationId="{00000000-0000-0000-0000-000000000000}"/>
          </ac:spMkLst>
        </pc:spChg>
        <pc:spChg chg="mod">
          <ac:chgData name="Axel Maille" userId="065ad68c099279a8" providerId="LiveId" clId="{92057EA6-8012-6746-BE08-3C633DA5304C}" dt="2020-08-07T15:40:49.433" v="28" actId="14100"/>
          <ac:spMkLst>
            <pc:docMk/>
            <pc:sldMk cId="1981563336" sldId="256"/>
            <ac:spMk id="1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476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378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606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7646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4123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454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1962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028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687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4181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7044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FCF6B-8B22-044E-A239-FA14F1D1DB1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9B603-6746-E74A-A169-C4850159C3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2065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fond_cv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6392" cy="1068863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165282" y="356764"/>
            <a:ext cx="58646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>
                <a:solidFill>
                  <a:srgbClr val="1F497D"/>
                </a:solidFill>
              </a:rPr>
              <a:t>TÍTULO DA POSIÇÃO DE PESQUISA</a:t>
            </a:r>
            <a:endParaRPr lang="fr-FR" sz="3200" dirty="0">
              <a:solidFill>
                <a:srgbClr val="1F497D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885170" y="1235262"/>
            <a:ext cx="23601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410989" y="2917369"/>
            <a:ext cx="3507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Objeto</a:t>
            </a:r>
            <a:r>
              <a:rPr lang="fr-FR" sz="1400" dirty="0">
                <a:solidFill>
                  <a:srgbClr val="7F7F7F"/>
                </a:solidFill>
              </a:rPr>
              <a:t> :  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410989" y="3884078"/>
            <a:ext cx="4318919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17" name="Image 16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107" y="9324818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563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13515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377</Words>
  <Application>Microsoft Macintosh PowerPoint</Application>
  <PresentationFormat>Personnalisé</PresentationFormat>
  <Paragraphs>40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5</cp:revision>
  <dcterms:created xsi:type="dcterms:W3CDTF">2015-03-09T12:39:20Z</dcterms:created>
  <dcterms:modified xsi:type="dcterms:W3CDTF">2020-12-28T13:16:00Z</dcterms:modified>
</cp:coreProperties>
</file>