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EBE9E6"/>
    <a:srgbClr val="7A6A60"/>
    <a:srgbClr val="000000"/>
    <a:srgbClr val="A0BEE1"/>
    <a:srgbClr val="4E90CB"/>
    <a:srgbClr val="4E8FCA"/>
    <a:srgbClr val="E5EC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976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989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038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96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772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10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97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272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858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961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707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51701-6008-F44A-BEF0-8DCA80260B9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A40C5-DC10-D940-A421-6AB96951F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792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-1027406" y="-142705"/>
            <a:ext cx="7534847" cy="7534847"/>
          </a:xfrm>
          <a:prstGeom prst="ellipse">
            <a:avLst/>
          </a:prstGeom>
          <a:solidFill>
            <a:srgbClr val="E5EC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3818705" y="7055446"/>
            <a:ext cx="5679677" cy="5679677"/>
          </a:xfrm>
          <a:prstGeom prst="ellipse">
            <a:avLst/>
          </a:prstGeom>
          <a:solidFill>
            <a:srgbClr val="EBE9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5059686" y="2840075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/>
              <a:t>01/01/2020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950477" y="4297009"/>
            <a:ext cx="573645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/>
              <a:t>Objeto</a:t>
            </a:r>
            <a:r>
              <a:rPr lang="fr-FR" sz="1400" dirty="0"/>
              <a:t> : 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, </a:t>
            </a:r>
            <a:r>
              <a:rPr lang="fr-FR" sz="1400" dirty="0" err="1"/>
              <a:t>consectetur</a:t>
            </a:r>
            <a:r>
              <a:rPr lang="fr-FR" sz="1400" dirty="0"/>
              <a:t> </a:t>
            </a:r>
            <a:r>
              <a:rPr lang="fr-FR" sz="1400" dirty="0" err="1"/>
              <a:t>adipiscing</a:t>
            </a:r>
            <a:r>
              <a:rPr lang="fr-FR" sz="1400" dirty="0"/>
              <a:t> </a:t>
            </a:r>
            <a:r>
              <a:rPr lang="fr-FR" sz="1400" dirty="0" err="1"/>
              <a:t>elit</a:t>
            </a:r>
            <a:r>
              <a:rPr lang="fr-FR" sz="1400" dirty="0"/>
              <a:t>. </a:t>
            </a:r>
            <a:r>
              <a:rPr lang="fr-FR" sz="1400" dirty="0" err="1"/>
              <a:t>Donec</a:t>
            </a:r>
            <a:r>
              <a:rPr lang="fr-FR" sz="1400" dirty="0"/>
              <a:t> </a:t>
            </a:r>
            <a:r>
              <a:rPr lang="fr-FR" sz="1400" dirty="0" err="1"/>
              <a:t>viverra</a:t>
            </a:r>
            <a:r>
              <a:rPr lang="fr-FR" sz="1400" dirty="0"/>
              <a:t>, massa eu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vehicula</a:t>
            </a:r>
            <a:r>
              <a:rPr lang="fr-FR" sz="1400" dirty="0"/>
              <a:t>, </a:t>
            </a:r>
            <a:r>
              <a:rPr lang="fr-FR" sz="1400" dirty="0" err="1"/>
              <a:t>odio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malesuada</a:t>
            </a:r>
            <a:r>
              <a:rPr lang="fr-FR" sz="1400" dirty="0"/>
              <a:t> </a:t>
            </a:r>
            <a:r>
              <a:rPr lang="fr-FR" sz="1400" dirty="0" err="1"/>
              <a:t>sapien</a:t>
            </a:r>
            <a:r>
              <a:rPr lang="fr-FR" sz="1400" dirty="0"/>
              <a:t>,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suscipit</a:t>
            </a:r>
            <a:r>
              <a:rPr lang="fr-FR" sz="1400" dirty="0"/>
              <a:t> </a:t>
            </a:r>
            <a:r>
              <a:rPr lang="fr-FR" sz="1400" dirty="0" err="1"/>
              <a:t>ligula</a:t>
            </a:r>
            <a:r>
              <a:rPr lang="fr-FR" sz="1400" dirty="0"/>
              <a:t>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nec bibendum </a:t>
            </a:r>
            <a:r>
              <a:rPr lang="fr-FR" sz="1400" dirty="0" err="1"/>
              <a:t>ligula</a:t>
            </a:r>
            <a:r>
              <a:rPr lang="fr-FR" sz="1400" dirty="0"/>
              <a:t>. </a:t>
            </a:r>
            <a:r>
              <a:rPr lang="fr-FR" sz="1400" dirty="0" err="1"/>
              <a:t>Morbi</a:t>
            </a:r>
            <a:r>
              <a:rPr lang="fr-FR" sz="1400" dirty="0"/>
              <a:t> </a:t>
            </a:r>
            <a:r>
              <a:rPr lang="fr-FR" sz="1400" dirty="0" err="1"/>
              <a:t>rhoncus</a:t>
            </a:r>
            <a:r>
              <a:rPr lang="fr-FR" sz="1400" dirty="0"/>
              <a:t> </a:t>
            </a:r>
            <a:r>
              <a:rPr lang="fr-FR" sz="1400" dirty="0" err="1"/>
              <a:t>dictum</a:t>
            </a:r>
            <a:r>
              <a:rPr lang="fr-FR" sz="1400" dirty="0"/>
              <a:t> </a:t>
            </a:r>
            <a:r>
              <a:rPr lang="fr-FR" sz="1400" dirty="0" err="1"/>
              <a:t>sem</a:t>
            </a:r>
            <a:r>
              <a:rPr lang="fr-FR" sz="1400" dirty="0"/>
              <a:t> vitae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non </a:t>
            </a:r>
            <a:r>
              <a:rPr lang="fr-FR" sz="1400" dirty="0" err="1"/>
              <a:t>sapien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. </a:t>
            </a:r>
            <a:r>
              <a:rPr lang="fr-FR" sz="1400" dirty="0" err="1"/>
              <a:t>Nulla</a:t>
            </a:r>
            <a:r>
              <a:rPr lang="fr-FR" sz="1400" dirty="0"/>
              <a:t> non libero id </a:t>
            </a:r>
            <a:r>
              <a:rPr lang="fr-FR" sz="1400" dirty="0" err="1"/>
              <a:t>nulla</a:t>
            </a:r>
            <a:r>
              <a:rPr lang="fr-FR" sz="1400" dirty="0"/>
              <a:t> cursus </a:t>
            </a:r>
            <a:r>
              <a:rPr lang="fr-FR" sz="1400" dirty="0" err="1"/>
              <a:t>ultrices</a:t>
            </a:r>
            <a:r>
              <a:rPr lang="fr-FR" sz="1400" dirty="0"/>
              <a:t>. Sed ut </a:t>
            </a:r>
            <a:r>
              <a:rPr lang="fr-FR" sz="1400" dirty="0" err="1"/>
              <a:t>ligula</a:t>
            </a:r>
            <a:r>
              <a:rPr lang="fr-FR" sz="1400" dirty="0"/>
              <a:t> id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 </a:t>
            </a:r>
            <a:r>
              <a:rPr lang="fr-FR" sz="1400" dirty="0" err="1"/>
              <a:t>velit</a:t>
            </a:r>
            <a:r>
              <a:rPr lang="fr-FR" sz="1400" dirty="0"/>
              <a:t> </a:t>
            </a:r>
            <a:r>
              <a:rPr lang="fr-FR" sz="1400" dirty="0" err="1"/>
              <a:t>urna</a:t>
            </a:r>
            <a:r>
              <a:rPr lang="fr-FR" sz="1400" dirty="0"/>
              <a:t>. </a:t>
            </a:r>
          </a:p>
          <a:p>
            <a:pPr algn="just"/>
            <a:endParaRPr lang="fr-FR" sz="1400" dirty="0"/>
          </a:p>
          <a:p>
            <a:r>
              <a:rPr lang="fr-FR" sz="1400" dirty="0" err="1"/>
              <a:t>Aliquam</a:t>
            </a:r>
            <a:r>
              <a:rPr lang="fr-FR" sz="1400" dirty="0"/>
              <a:t> erat </a:t>
            </a:r>
            <a:r>
              <a:rPr lang="fr-FR" sz="1400" dirty="0" err="1"/>
              <a:t>volutpat</a:t>
            </a:r>
            <a:r>
              <a:rPr lang="fr-FR" sz="1400" dirty="0"/>
              <a:t>. Duis id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purus</a:t>
            </a:r>
            <a:r>
              <a:rPr lang="fr-FR" sz="1400" dirty="0"/>
              <a:t> </a:t>
            </a:r>
            <a:r>
              <a:rPr lang="fr-FR" sz="1400" dirty="0" err="1"/>
              <a:t>pulvinar</a:t>
            </a:r>
            <a:r>
              <a:rPr lang="fr-FR" sz="1400" dirty="0"/>
              <a:t> </a:t>
            </a:r>
            <a:r>
              <a:rPr lang="fr-FR" sz="1400" dirty="0" err="1"/>
              <a:t>lobortis</a:t>
            </a:r>
            <a:r>
              <a:rPr lang="fr-FR" sz="1400" dirty="0"/>
              <a:t>. </a:t>
            </a:r>
            <a:r>
              <a:rPr lang="fr-FR" sz="1400" dirty="0" err="1"/>
              <a:t>Etiam</a:t>
            </a:r>
            <a:r>
              <a:rPr lang="fr-FR" sz="1400" dirty="0"/>
              <a:t> </a:t>
            </a:r>
            <a:r>
              <a:rPr lang="fr-FR" sz="1400" dirty="0" err="1"/>
              <a:t>ac</a:t>
            </a:r>
            <a:r>
              <a:rPr lang="fr-FR" sz="1400" dirty="0"/>
              <a:t> </a:t>
            </a:r>
            <a:r>
              <a:rPr lang="fr-FR" sz="1400" dirty="0" err="1"/>
              <a:t>ultrices</a:t>
            </a:r>
            <a:r>
              <a:rPr lang="fr-FR" sz="1400" dirty="0"/>
              <a:t> erat. Ut </a:t>
            </a:r>
            <a:r>
              <a:rPr lang="fr-FR" sz="1400" dirty="0" err="1"/>
              <a:t>venenatis</a:t>
            </a:r>
            <a:r>
              <a:rPr lang="fr-FR" sz="1400" dirty="0"/>
              <a:t>, </a:t>
            </a:r>
            <a:r>
              <a:rPr lang="fr-FR" sz="1400" dirty="0" err="1"/>
              <a:t>nulla</a:t>
            </a:r>
            <a:r>
              <a:rPr lang="fr-FR" sz="1400" dirty="0"/>
              <a:t> non </a:t>
            </a:r>
            <a:r>
              <a:rPr lang="fr-FR" sz="1400" dirty="0" err="1"/>
              <a:t>vestibulum</a:t>
            </a:r>
            <a:r>
              <a:rPr lang="fr-FR" sz="1400" dirty="0"/>
              <a:t> </a:t>
            </a:r>
            <a:r>
              <a:rPr lang="fr-FR" sz="1400" dirty="0" err="1"/>
              <a:t>convallis</a:t>
            </a:r>
            <a:r>
              <a:rPr lang="fr-FR" sz="1400" dirty="0"/>
              <a:t>, est </a:t>
            </a:r>
            <a:r>
              <a:rPr lang="fr-FR" sz="1400" dirty="0" err="1"/>
              <a:t>leo</a:t>
            </a:r>
            <a:r>
              <a:rPr lang="fr-FR" sz="1400" dirty="0"/>
              <a:t> </a:t>
            </a:r>
            <a:r>
              <a:rPr lang="fr-FR" sz="1400" dirty="0" err="1"/>
              <a:t>elementum</a:t>
            </a:r>
            <a:r>
              <a:rPr lang="fr-FR" sz="1400" dirty="0"/>
              <a:t> </a:t>
            </a:r>
            <a:r>
              <a:rPr lang="fr-FR" sz="1400" dirty="0" err="1"/>
              <a:t>eros</a:t>
            </a:r>
            <a:r>
              <a:rPr lang="fr-FR" sz="1400" dirty="0"/>
              <a:t>,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lectus</a:t>
            </a:r>
            <a:r>
              <a:rPr lang="fr-FR" sz="1400" dirty="0"/>
              <a:t>. </a:t>
            </a:r>
            <a:r>
              <a:rPr lang="fr-FR" sz="1400" dirty="0" err="1"/>
              <a:t>Maecenas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eu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Aenean</a:t>
            </a:r>
            <a:r>
              <a:rPr lang="fr-FR" sz="1400" dirty="0"/>
              <a:t>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in </a:t>
            </a:r>
            <a:r>
              <a:rPr lang="fr-FR" sz="1400" dirty="0" err="1"/>
              <a:t>tempus</a:t>
            </a:r>
            <a:r>
              <a:rPr lang="fr-FR" sz="1400" dirty="0"/>
              <a:t>. </a:t>
            </a:r>
          </a:p>
          <a:p>
            <a:endParaRPr lang="fr-FR" sz="1400" dirty="0"/>
          </a:p>
          <a:p>
            <a:r>
              <a:rPr lang="fr-FR" sz="1400" dirty="0" err="1"/>
              <a:t>Quisque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, </a:t>
            </a:r>
            <a:r>
              <a:rPr lang="fr-FR" sz="1400" dirty="0" err="1"/>
              <a:t>tempor</a:t>
            </a:r>
            <a:r>
              <a:rPr lang="fr-FR" sz="1400" dirty="0"/>
              <a:t> </a:t>
            </a:r>
            <a:r>
              <a:rPr lang="fr-FR" sz="1400" dirty="0" err="1"/>
              <a:t>lectus</a:t>
            </a:r>
            <a:r>
              <a:rPr lang="fr-FR" sz="1400" dirty="0"/>
              <a:t> nec, </a:t>
            </a:r>
            <a:r>
              <a:rPr lang="fr-FR" sz="1400" dirty="0" err="1"/>
              <a:t>iaculis</a:t>
            </a:r>
            <a:r>
              <a:rPr lang="fr-FR" sz="1400" dirty="0"/>
              <a:t> </a:t>
            </a:r>
            <a:r>
              <a:rPr lang="fr-FR" sz="1400" dirty="0" err="1"/>
              <a:t>tellus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vulputate</a:t>
            </a:r>
            <a:r>
              <a:rPr lang="fr-FR" sz="1400" dirty="0"/>
              <a:t>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. Duis </a:t>
            </a:r>
            <a:r>
              <a:rPr lang="fr-FR" sz="1400" dirty="0" err="1"/>
              <a:t>dolor</a:t>
            </a:r>
            <a:r>
              <a:rPr lang="fr-FR" sz="1400" dirty="0"/>
              <a:t> ex, </a:t>
            </a:r>
            <a:r>
              <a:rPr lang="fr-FR" sz="1400" dirty="0" err="1"/>
              <a:t>consequat</a:t>
            </a:r>
            <a:r>
              <a:rPr lang="fr-FR" sz="1400" dirty="0"/>
              <a:t> at ex nec,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</a:t>
            </a:r>
            <a:r>
              <a:rPr lang="fr-FR" sz="1400" dirty="0" err="1"/>
              <a:t>lacus</a:t>
            </a:r>
            <a:r>
              <a:rPr lang="fr-FR" sz="1400" dirty="0"/>
              <a:t>.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quam</a:t>
            </a:r>
            <a:r>
              <a:rPr lang="fr-FR" sz="1400" dirty="0"/>
              <a:t> massa, </a:t>
            </a:r>
            <a:r>
              <a:rPr lang="fr-FR" sz="1400" dirty="0" err="1"/>
              <a:t>pellentesque</a:t>
            </a:r>
            <a:r>
              <a:rPr lang="fr-FR" sz="1400" dirty="0"/>
              <a:t> vitae </a:t>
            </a:r>
            <a:r>
              <a:rPr lang="fr-FR" sz="1400" dirty="0" err="1"/>
              <a:t>nisi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, </a:t>
            </a:r>
            <a:r>
              <a:rPr lang="fr-FR" sz="1400" dirty="0" err="1"/>
              <a:t>dignissim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turpis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</a:t>
            </a:r>
            <a:r>
              <a:rPr lang="fr-FR" sz="1400" dirty="0" err="1"/>
              <a:t>ultricies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 a </a:t>
            </a:r>
            <a:r>
              <a:rPr lang="fr-FR" sz="1400" dirty="0" err="1"/>
              <a:t>lacus</a:t>
            </a:r>
            <a:r>
              <a:rPr lang="fr-FR" sz="1400" dirty="0"/>
              <a:t> </a:t>
            </a:r>
            <a:r>
              <a:rPr lang="fr-FR" sz="1400" dirty="0" err="1"/>
              <a:t>rutrum</a:t>
            </a:r>
            <a:r>
              <a:rPr lang="fr-FR" sz="1400" dirty="0"/>
              <a:t> semper. </a:t>
            </a:r>
          </a:p>
          <a:p>
            <a:pPr algn="just"/>
            <a:endParaRPr lang="fr-FR" sz="1400" dirty="0"/>
          </a:p>
          <a:p>
            <a:pPr algn="just"/>
            <a:endParaRPr lang="fr-FR" sz="14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pic>
        <p:nvPicPr>
          <p:cNvPr id="39" name="Image 38" descr="signature_sca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7" y="8961429"/>
            <a:ext cx="1574801" cy="1049867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EB17AB29-6A54-3A4E-8CA1-F38784D73312}"/>
              </a:ext>
            </a:extLst>
          </p:cNvPr>
          <p:cNvSpPr/>
          <p:nvPr/>
        </p:nvSpPr>
        <p:spPr>
          <a:xfrm>
            <a:off x="4729610" y="379475"/>
            <a:ext cx="1822018" cy="1822018"/>
          </a:xfrm>
          <a:prstGeom prst="ellipse">
            <a:avLst/>
          </a:prstGeom>
          <a:solidFill>
            <a:srgbClr val="A0BE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FD366047-FE47-FE46-8FE3-75629FA7C61B}"/>
              </a:ext>
            </a:extLst>
          </p:cNvPr>
          <p:cNvSpPr/>
          <p:nvPr/>
        </p:nvSpPr>
        <p:spPr>
          <a:xfrm>
            <a:off x="392414" y="642177"/>
            <a:ext cx="984597" cy="984597"/>
          </a:xfrm>
          <a:prstGeom prst="ellipse">
            <a:avLst/>
          </a:prstGeom>
          <a:solidFill>
            <a:srgbClr val="4E90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7E010FE-1843-1446-BD00-A2D97E8587F8}"/>
              </a:ext>
            </a:extLst>
          </p:cNvPr>
          <p:cNvSpPr txBox="1"/>
          <p:nvPr/>
        </p:nvSpPr>
        <p:spPr>
          <a:xfrm>
            <a:off x="412645" y="832965"/>
            <a:ext cx="4370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>
                <a:solidFill>
                  <a:schemeClr val="bg1"/>
                </a:solidFill>
              </a:rPr>
              <a:t>Título</a:t>
            </a:r>
            <a:r>
              <a:rPr lang="pt-PT" sz="2800" dirty="0"/>
              <a:t> </a:t>
            </a:r>
            <a:r>
              <a:rPr lang="pt-PT" sz="2800" dirty="0">
                <a:solidFill>
                  <a:srgbClr val="4E8FCA"/>
                </a:solidFill>
              </a:rPr>
              <a:t>de trabalho procurado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EBA86AC-E091-174C-8890-B0E3794A5ECF}"/>
              </a:ext>
            </a:extLst>
          </p:cNvPr>
          <p:cNvSpPr txBox="1"/>
          <p:nvPr/>
        </p:nvSpPr>
        <p:spPr>
          <a:xfrm>
            <a:off x="1377011" y="1346174"/>
            <a:ext cx="2323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rgbClr val="4E8FCA"/>
                </a:solidFill>
              </a:rPr>
              <a:t>Bilingue Francês-Inglês</a:t>
            </a:r>
            <a:endParaRPr lang="fr-FR" dirty="0">
              <a:solidFill>
                <a:srgbClr val="4E8FCA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DE3EB71-89E2-C84E-9393-9FFEFE36F2C3}"/>
              </a:ext>
            </a:extLst>
          </p:cNvPr>
          <p:cNvSpPr txBox="1"/>
          <p:nvPr/>
        </p:nvSpPr>
        <p:spPr>
          <a:xfrm>
            <a:off x="4701072" y="642177"/>
            <a:ext cx="1940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FFFFFF"/>
                </a:solidFill>
              </a:rPr>
              <a:t>12 </a:t>
            </a:r>
            <a:r>
              <a:rPr lang="fr-FR" sz="1200" dirty="0" err="1">
                <a:solidFill>
                  <a:srgbClr val="FFFFFF"/>
                </a:solidFill>
              </a:rPr>
              <a:t>Lorem</a:t>
            </a:r>
            <a:r>
              <a:rPr lang="fr-FR" sz="1200" dirty="0">
                <a:solidFill>
                  <a:srgbClr val="FFFFFF"/>
                </a:solidFill>
              </a:rPr>
              <a:t> </a:t>
            </a:r>
            <a:r>
              <a:rPr lang="fr-FR" sz="1200" dirty="0" err="1">
                <a:solidFill>
                  <a:srgbClr val="FFFFFF"/>
                </a:solidFill>
              </a:rPr>
              <a:t>Ipsum</a:t>
            </a:r>
            <a:r>
              <a:rPr lang="fr-FR" sz="1200" dirty="0">
                <a:solidFill>
                  <a:srgbClr val="FFFFFF"/>
                </a:solidFill>
              </a:rPr>
              <a:t> Dolo</a:t>
            </a:r>
          </a:p>
          <a:p>
            <a:pPr algn="ctr"/>
            <a:r>
              <a:rPr lang="fr-FR" sz="1200" dirty="0">
                <a:solidFill>
                  <a:srgbClr val="FFFFFF"/>
                </a:solidFill>
              </a:rPr>
              <a:t>000 Porto</a:t>
            </a:r>
          </a:p>
          <a:p>
            <a:pPr algn="ctr"/>
            <a:endParaRPr lang="fr-FR" sz="1200" dirty="0">
              <a:solidFill>
                <a:srgbClr val="FFFFFF"/>
              </a:solidFill>
            </a:endParaRPr>
          </a:p>
          <a:p>
            <a:pPr algn="ctr"/>
            <a:r>
              <a:rPr lang="fr-FR" sz="1200" dirty="0" err="1">
                <a:solidFill>
                  <a:srgbClr val="FFFFFF"/>
                </a:solidFill>
              </a:rPr>
              <a:t>mail@mail.com</a:t>
            </a:r>
            <a:endParaRPr lang="fr-FR" sz="1200" dirty="0">
              <a:solidFill>
                <a:srgbClr val="FFFFFF"/>
              </a:solidFill>
            </a:endParaRPr>
          </a:p>
          <a:p>
            <a:pPr algn="ctr"/>
            <a:endParaRPr lang="fr-FR" sz="1200" dirty="0">
              <a:solidFill>
                <a:srgbClr val="FFFFFF"/>
              </a:solidFill>
            </a:endParaRPr>
          </a:p>
          <a:p>
            <a:pPr algn="ctr"/>
            <a:r>
              <a:rPr lang="fr-FR" sz="1200" dirty="0">
                <a:solidFill>
                  <a:srgbClr val="FFFFFF"/>
                </a:solidFill>
              </a:rPr>
              <a:t>(01) 123 4545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C25623A-6354-6E41-8BD9-A3206299557C}"/>
              </a:ext>
            </a:extLst>
          </p:cNvPr>
          <p:cNvSpPr/>
          <p:nvPr/>
        </p:nvSpPr>
        <p:spPr>
          <a:xfrm>
            <a:off x="390989" y="1969552"/>
            <a:ext cx="492298" cy="5232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6B1F86D-B91A-7E40-8366-EEA7191C6580}"/>
              </a:ext>
            </a:extLst>
          </p:cNvPr>
          <p:cNvSpPr txBox="1"/>
          <p:nvPr/>
        </p:nvSpPr>
        <p:spPr>
          <a:xfrm>
            <a:off x="435217" y="1926739"/>
            <a:ext cx="2476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Juan MARTINEZ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2231129A-6816-794B-9AD3-2CFC6F811D4F}"/>
              </a:ext>
            </a:extLst>
          </p:cNvPr>
          <p:cNvSpPr/>
          <p:nvPr/>
        </p:nvSpPr>
        <p:spPr>
          <a:xfrm>
            <a:off x="6361580" y="294669"/>
            <a:ext cx="817908" cy="817908"/>
          </a:xfrm>
          <a:prstGeom prst="ellipse">
            <a:avLst/>
          </a:prstGeom>
          <a:solidFill>
            <a:srgbClr val="EBE9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9A7F182-19EE-5541-9DF5-CED5B512DEA0}"/>
              </a:ext>
            </a:extLst>
          </p:cNvPr>
          <p:cNvSpPr txBox="1"/>
          <p:nvPr/>
        </p:nvSpPr>
        <p:spPr>
          <a:xfrm>
            <a:off x="6143291" y="463639"/>
            <a:ext cx="1215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/>
              <a:t>28 anos </a:t>
            </a:r>
          </a:p>
          <a:p>
            <a:pPr algn="ctr"/>
            <a:r>
              <a:rPr lang="pt-PT" sz="1200" dirty="0"/>
              <a:t>Casado</a:t>
            </a:r>
            <a:endParaRPr lang="fr-F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136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56881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400</Words>
  <Application>Microsoft Macintosh PowerPoint</Application>
  <PresentationFormat>Personnalisé</PresentationFormat>
  <Paragraphs>53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11</cp:revision>
  <dcterms:created xsi:type="dcterms:W3CDTF">2015-03-10T04:36:06Z</dcterms:created>
  <dcterms:modified xsi:type="dcterms:W3CDTF">2020-12-28T13:16:24Z</dcterms:modified>
</cp:coreProperties>
</file>