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A6A60"/>
    <a:srgbClr val="4E8FCA"/>
    <a:srgbClr val="EBE9E6"/>
    <a:srgbClr val="000000"/>
    <a:srgbClr val="A0BEE1"/>
    <a:srgbClr val="4E90CB"/>
    <a:srgbClr val="E5E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97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98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03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96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772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10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97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272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858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961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07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79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-1027406" y="-142705"/>
            <a:ext cx="7534847" cy="7534847"/>
          </a:xfrm>
          <a:prstGeom prst="ellipse">
            <a:avLst/>
          </a:prstGeom>
          <a:solidFill>
            <a:srgbClr val="E5EC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729610" y="379475"/>
            <a:ext cx="1822018" cy="1822018"/>
          </a:xfrm>
          <a:prstGeom prst="ellipse">
            <a:avLst/>
          </a:prstGeom>
          <a:solidFill>
            <a:srgbClr val="A0BE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3818705" y="7055446"/>
            <a:ext cx="5679677" cy="5679677"/>
          </a:xfrm>
          <a:prstGeom prst="ellipse">
            <a:avLst/>
          </a:prstGeom>
          <a:solidFill>
            <a:srgbClr val="EBE9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392414" y="642177"/>
            <a:ext cx="984597" cy="984597"/>
          </a:xfrm>
          <a:prstGeom prst="ellipse">
            <a:avLst/>
          </a:prstGeom>
          <a:solidFill>
            <a:srgbClr val="4E90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12645" y="832965"/>
            <a:ext cx="4370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>
                <a:solidFill>
                  <a:schemeClr val="bg1"/>
                </a:solidFill>
              </a:rPr>
              <a:t>Título</a:t>
            </a:r>
            <a:r>
              <a:rPr lang="pt-PT" sz="2800" dirty="0"/>
              <a:t> </a:t>
            </a:r>
            <a:r>
              <a:rPr lang="pt-PT" sz="2800" dirty="0">
                <a:solidFill>
                  <a:srgbClr val="4E8FCA"/>
                </a:solidFill>
              </a:rPr>
              <a:t>de trabalho procurado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377011" y="1346174"/>
            <a:ext cx="2323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rgbClr val="4E8FCA"/>
                </a:solidFill>
              </a:rPr>
              <a:t>Bilingue Francês-Inglês</a:t>
            </a:r>
            <a:endParaRPr lang="fr-FR" dirty="0">
              <a:solidFill>
                <a:srgbClr val="4E8FCA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701072" y="642177"/>
            <a:ext cx="1940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FFFF"/>
                </a:solidFill>
              </a:rPr>
              <a:t>12 </a:t>
            </a:r>
            <a:r>
              <a:rPr lang="fr-FR" sz="1200" dirty="0" err="1">
                <a:solidFill>
                  <a:srgbClr val="FFFFFF"/>
                </a:solidFill>
              </a:rPr>
              <a:t>Lorem</a:t>
            </a:r>
            <a:r>
              <a:rPr lang="fr-FR" sz="1200" dirty="0">
                <a:solidFill>
                  <a:srgbClr val="FFFFFF"/>
                </a:solidFill>
              </a:rPr>
              <a:t> </a:t>
            </a:r>
            <a:r>
              <a:rPr lang="fr-FR" sz="1200" dirty="0" err="1">
                <a:solidFill>
                  <a:srgbClr val="FFFFFF"/>
                </a:solidFill>
              </a:rPr>
              <a:t>Ipsum</a:t>
            </a:r>
            <a:r>
              <a:rPr lang="fr-FR" sz="1200" dirty="0">
                <a:solidFill>
                  <a:srgbClr val="FFFFFF"/>
                </a:solidFill>
              </a:rPr>
              <a:t> Dolo</a:t>
            </a:r>
          </a:p>
          <a:p>
            <a:pPr algn="ctr"/>
            <a:r>
              <a:rPr lang="fr-FR" sz="1200" dirty="0">
                <a:solidFill>
                  <a:srgbClr val="FFFFFF"/>
                </a:solidFill>
              </a:rPr>
              <a:t>000 Porto</a:t>
            </a:r>
          </a:p>
          <a:p>
            <a:pPr algn="ctr"/>
            <a:endParaRPr lang="fr-FR" sz="1200" dirty="0">
              <a:solidFill>
                <a:srgbClr val="FFFFFF"/>
              </a:solidFill>
            </a:endParaRPr>
          </a:p>
          <a:p>
            <a:pPr algn="ctr"/>
            <a:r>
              <a:rPr lang="fr-FR" sz="1200" dirty="0" err="1">
                <a:solidFill>
                  <a:srgbClr val="FFFFFF"/>
                </a:solidFill>
              </a:rPr>
              <a:t>mail@mail.com</a:t>
            </a:r>
            <a:endParaRPr lang="fr-FR" sz="1200" dirty="0">
              <a:solidFill>
                <a:srgbClr val="FFFFFF"/>
              </a:solidFill>
            </a:endParaRPr>
          </a:p>
          <a:p>
            <a:pPr algn="ctr"/>
            <a:endParaRPr lang="fr-FR" sz="1200" dirty="0">
              <a:solidFill>
                <a:srgbClr val="FFFFFF"/>
              </a:solidFill>
            </a:endParaRPr>
          </a:p>
          <a:p>
            <a:pPr algn="ctr"/>
            <a:r>
              <a:rPr lang="fr-FR" sz="1200" dirty="0">
                <a:solidFill>
                  <a:srgbClr val="FFFFFF"/>
                </a:solidFill>
              </a:rPr>
              <a:t>(01) 123 4545</a:t>
            </a:r>
          </a:p>
        </p:txBody>
      </p:sp>
      <p:sp>
        <p:nvSpPr>
          <p:cNvPr id="13" name="Ellipse 12"/>
          <p:cNvSpPr/>
          <p:nvPr/>
        </p:nvSpPr>
        <p:spPr>
          <a:xfrm>
            <a:off x="390989" y="1969552"/>
            <a:ext cx="492298" cy="5232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35217" y="1926739"/>
            <a:ext cx="2476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Juan MARTINEZ</a:t>
            </a:r>
          </a:p>
        </p:txBody>
      </p:sp>
      <p:sp>
        <p:nvSpPr>
          <p:cNvPr id="19" name="Ellipse 18"/>
          <p:cNvSpPr/>
          <p:nvPr/>
        </p:nvSpPr>
        <p:spPr>
          <a:xfrm>
            <a:off x="764502" y="4350577"/>
            <a:ext cx="432974" cy="432974"/>
          </a:xfrm>
          <a:prstGeom prst="ellipse">
            <a:avLst/>
          </a:prstGeom>
          <a:solidFill>
            <a:srgbClr val="4E90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0" name="Tableau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996306"/>
              </p:ext>
            </p:extLst>
          </p:nvPr>
        </p:nvGraphicFramePr>
        <p:xfrm>
          <a:off x="788651" y="4350577"/>
          <a:ext cx="6325297" cy="3017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2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23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pt-PT" dirty="0">
                          <a:solidFill>
                            <a:schemeClr val="bg1"/>
                          </a:solidFill>
                        </a:rPr>
                        <a:t>Exp</a:t>
                      </a:r>
                      <a:r>
                        <a:rPr lang="pt-PT" dirty="0">
                          <a:solidFill>
                            <a:srgbClr val="4E8FCA"/>
                          </a:solidFill>
                        </a:rPr>
                        <a:t>eriências</a:t>
                      </a:r>
                      <a:r>
                        <a:rPr lang="pt-PT" dirty="0"/>
                        <a:t> </a:t>
                      </a:r>
                      <a:r>
                        <a:rPr lang="pt-PT" dirty="0">
                          <a:solidFill>
                            <a:srgbClr val="4E8FCA"/>
                          </a:solidFill>
                        </a:rPr>
                        <a:t>profissionais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baseline="0" dirty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endParaRPr lang="en-GB" sz="13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br>
                        <a:rPr lang="fr-F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CARGO | EMPRESA</a:t>
                      </a:r>
                    </a:p>
                    <a:p>
                      <a:pPr algn="l"/>
                      <a:r>
                        <a:rPr lang="pt-B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endParaRPr lang="en-GB" sz="13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br>
                        <a:rPr lang="fr-F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CARGO | EMPRESA</a:t>
                      </a:r>
                    </a:p>
                    <a:p>
                      <a:pPr algn="l"/>
                      <a:r>
                        <a:rPr lang="pt-B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endParaRPr lang="en-GB" sz="13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br>
                        <a:rPr lang="fr-F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CARGO | EMPRESA</a:t>
                      </a:r>
                    </a:p>
                    <a:p>
                      <a:pPr algn="l"/>
                      <a:r>
                        <a:rPr lang="pt-B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Ellipse 20"/>
          <p:cNvSpPr/>
          <p:nvPr/>
        </p:nvSpPr>
        <p:spPr>
          <a:xfrm>
            <a:off x="788651" y="2864832"/>
            <a:ext cx="432974" cy="43297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3" name="Tableau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135013"/>
              </p:ext>
            </p:extLst>
          </p:nvPr>
        </p:nvGraphicFramePr>
        <p:xfrm>
          <a:off x="788651" y="2872303"/>
          <a:ext cx="5718790" cy="13406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8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So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bre</a:t>
                      </a:r>
                      <a:r>
                        <a:rPr lang="fr-FR" sz="1800" dirty="0">
                          <a:solidFill>
                            <a:srgbClr val="4E8FCA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Min</a:t>
                      </a:r>
                      <a:endParaRPr lang="fr-FR" sz="1800" baseline="0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89"/>
                        </a:spcAft>
                      </a:pPr>
                      <a:r>
                        <a:rPr lang="pt-B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brevemente sua trajetória profissional, suas habilidades e competências chave para o cargo pretendido e seus objetivos de carreira. Esta é uma introdução à sua carta de apresentação.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" name="Ellipse 24"/>
          <p:cNvSpPr/>
          <p:nvPr/>
        </p:nvSpPr>
        <p:spPr>
          <a:xfrm>
            <a:off x="788651" y="7625681"/>
            <a:ext cx="418868" cy="418868"/>
          </a:xfrm>
          <a:prstGeom prst="ellipse">
            <a:avLst/>
          </a:prstGeom>
          <a:solidFill>
            <a:srgbClr val="7A6A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6361580" y="294669"/>
            <a:ext cx="817908" cy="817908"/>
          </a:xfrm>
          <a:prstGeom prst="ellipse">
            <a:avLst/>
          </a:prstGeom>
          <a:solidFill>
            <a:srgbClr val="EBE9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6143291" y="463639"/>
            <a:ext cx="1215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28 anos </a:t>
            </a:r>
          </a:p>
          <a:p>
            <a:pPr algn="ctr"/>
            <a:r>
              <a:rPr lang="pt-PT" sz="1200" dirty="0"/>
              <a:t>Casado</a:t>
            </a:r>
            <a:endParaRPr lang="fr-F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4520176" y="7625681"/>
            <a:ext cx="418868" cy="418868"/>
          </a:xfrm>
          <a:prstGeom prst="ellipse">
            <a:avLst/>
          </a:prstGeom>
          <a:solidFill>
            <a:srgbClr val="7A6A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88152"/>
              </p:ext>
            </p:extLst>
          </p:nvPr>
        </p:nvGraphicFramePr>
        <p:xfrm>
          <a:off x="788651" y="7631295"/>
          <a:ext cx="6128941" cy="1935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8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06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fr-FR" sz="1800" b="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For</a:t>
                      </a:r>
                      <a:r>
                        <a:rPr lang="fr-FR" sz="1800" b="0" dirty="0" err="1">
                          <a:solidFill>
                            <a:srgbClr val="7A6A60"/>
                          </a:solidFill>
                          <a:effectLst/>
                          <a:latin typeface="Calibri"/>
                          <a:cs typeface="Calibri"/>
                        </a:rPr>
                        <a:t>macao</a:t>
                      </a:r>
                      <a:endParaRPr lang="fr-FR" sz="1800" b="0" baseline="0" dirty="0">
                        <a:solidFill>
                          <a:srgbClr val="7A6A6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baseline="0" dirty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0" baseline="0" dirty="0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L</a:t>
                      </a:r>
                      <a:r>
                        <a:rPr lang="pt-PT" dirty="0" err="1">
                          <a:solidFill>
                            <a:schemeClr val="bg1"/>
                          </a:solidFill>
                        </a:rPr>
                        <a:t>í</a:t>
                      </a:r>
                      <a:r>
                        <a:rPr lang="fr-FR" sz="1800" b="0" baseline="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n</a:t>
                      </a:r>
                      <a:r>
                        <a:rPr lang="fr-FR" sz="1800" b="0" baseline="0" dirty="0" err="1">
                          <a:solidFill>
                            <a:srgbClr val="7A6A60"/>
                          </a:solidFill>
                          <a:effectLst/>
                          <a:latin typeface="Calibri"/>
                          <a:cs typeface="Calibri"/>
                        </a:rPr>
                        <a:t>gua</a:t>
                      </a:r>
                      <a:endParaRPr lang="fr-FR" sz="1800" b="0" baseline="0" dirty="0">
                        <a:solidFill>
                          <a:srgbClr val="7A6A6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br>
                        <a:rPr lang="en-GB" sz="14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</a:br>
                      <a:r>
                        <a:rPr lang="en-GB" sz="14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br>
                        <a:rPr lang="en-GB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UNIVERSIDADE | CURSO</a:t>
                      </a:r>
                    </a:p>
                    <a:p>
                      <a:pPr marL="0" algn="l" defTabSz="457200" rtl="0" eaLnBrk="1" latinLnBrk="0" hangingPunct="1"/>
                      <a:r>
                        <a:rPr lang="pt-B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características do curso: instituição, diploma obtido,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3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Língua mãe francesa</a:t>
                      </a:r>
                    </a:p>
                    <a:p>
                      <a:r>
                        <a:rPr lang="pt-PT" sz="13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Inglês: Fluente - </a:t>
                      </a:r>
                      <a:r>
                        <a:rPr lang="pt-PT" sz="1300" b="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Toeic</a:t>
                      </a:r>
                      <a:endParaRPr lang="pt-PT" sz="13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r>
                        <a:rPr lang="pt-PT" sz="13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Chinês: falado e lido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r>
                        <a:rPr lang="en-GB" sz="14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UNIVERSIDADE | CURSO</a:t>
                      </a:r>
                    </a:p>
                    <a:p>
                      <a:pPr marL="0" algn="l" defTabSz="457200" rtl="0" eaLnBrk="1" latinLnBrk="0" hangingPunct="1"/>
                      <a:r>
                        <a:rPr lang="pt-BR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características do curso: instituição, diploma obtido,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3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3" name="Ellipse 32"/>
          <p:cNvSpPr/>
          <p:nvPr/>
        </p:nvSpPr>
        <p:spPr>
          <a:xfrm>
            <a:off x="778608" y="9568348"/>
            <a:ext cx="418868" cy="418868"/>
          </a:xfrm>
          <a:prstGeom prst="ellipse">
            <a:avLst/>
          </a:prstGeom>
          <a:solidFill>
            <a:srgbClr val="7A6A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4" name="Tableau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268124"/>
              </p:ext>
            </p:extLst>
          </p:nvPr>
        </p:nvGraphicFramePr>
        <p:xfrm>
          <a:off x="764501" y="9592105"/>
          <a:ext cx="4174543" cy="8513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74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3964">
                <a:tc>
                  <a:txBody>
                    <a:bodyPr/>
                    <a:lstStyle/>
                    <a:p>
                      <a:r>
                        <a:rPr lang="fr-FR" sz="1800" b="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Pas</a:t>
                      </a:r>
                      <a:r>
                        <a:rPr lang="fr-FR" sz="1800" b="0" dirty="0" err="1">
                          <a:solidFill>
                            <a:srgbClr val="7A6A60"/>
                          </a:solidFill>
                          <a:effectLst/>
                          <a:latin typeface="Calibri"/>
                          <a:cs typeface="Calibri"/>
                        </a:rPr>
                        <a:t>satempo</a:t>
                      </a:r>
                      <a:endParaRPr lang="fr-FR" sz="1800" b="0" baseline="0" dirty="0">
                        <a:solidFill>
                          <a:srgbClr val="7A6A6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610">
                <a:tc>
                  <a:txBody>
                    <a:bodyPr/>
                    <a:lstStyle/>
                    <a:p>
                      <a:r>
                        <a:rPr lang="fr-FR" sz="1300" b="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Lorem</a:t>
                      </a:r>
                      <a:r>
                        <a:rPr lang="fr-FR" sz="13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300" b="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ipsum</a:t>
                      </a:r>
                      <a:r>
                        <a:rPr lang="fr-FR" sz="13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300" b="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dolor</a:t>
                      </a:r>
                      <a:r>
                        <a:rPr lang="fr-FR" sz="13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et </a:t>
                      </a:r>
                      <a:r>
                        <a:rPr lang="fr-FR" sz="1300" b="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sit</a:t>
                      </a:r>
                      <a:r>
                        <a:rPr lang="fr-FR" sz="13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300" b="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amet</a:t>
                      </a:r>
                      <a:r>
                        <a:rPr lang="fr-FR" sz="13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5" name="Image 34" descr="Fotolia_57254857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3"/>
          <a:stretch/>
        </p:blipFill>
        <p:spPr>
          <a:xfrm>
            <a:off x="5385905" y="8948531"/>
            <a:ext cx="1255714" cy="1440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10136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82052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376</Words>
  <Application>Microsoft Macintosh PowerPoint</Application>
  <PresentationFormat>Personnalisé</PresentationFormat>
  <Paragraphs>69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77</dc:title>
  <dc:subject/>
  <dc:creator>www.exemplodecv.com</dc:creator>
  <cp:keywords/>
  <dc:description/>
  <cp:lastModifiedBy>Axel Maille</cp:lastModifiedBy>
  <cp:revision>22</cp:revision>
  <dcterms:created xsi:type="dcterms:W3CDTF">2015-03-10T04:36:06Z</dcterms:created>
  <dcterms:modified xsi:type="dcterms:W3CDTF">2020-12-28T13:16:37Z</dcterms:modified>
  <cp:category/>
</cp:coreProperties>
</file>