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9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14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989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084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88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26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78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44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71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35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82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0" y="-1"/>
            <a:ext cx="7562850" cy="1069493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4242" r="38999" b="37621"/>
          <a:stretch/>
        </p:blipFill>
        <p:spPr>
          <a:xfrm>
            <a:off x="1070117" y="987728"/>
            <a:ext cx="1328828" cy="15051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069239" y="1610939"/>
            <a:ext cx="2710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End : 14 Lorem ipsum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dolor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00000 Porto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Tel : (01).0203.005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Mob: (06).0102.004</a:t>
            </a:r>
            <a:br>
              <a:rPr lang="fr-F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Email : </a:t>
            </a:r>
            <a:r>
              <a:rPr lang="en-GB" sz="1200">
                <a:solidFill>
                  <a:schemeClr val="bg1">
                    <a:lumMod val="50000"/>
                  </a:schemeClr>
                </a:solidFill>
              </a:rPr>
              <a:t>mail@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mail.com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69239" y="329637"/>
            <a:ext cx="3129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Juan</a:t>
            </a:r>
            <a:r>
              <a:rPr lang="fr-FR" sz="3600" dirty="0"/>
              <a:t> </a:t>
            </a:r>
            <a:r>
              <a:rPr lang="fr-FR" sz="3600" dirty="0">
                <a:solidFill>
                  <a:schemeClr val="tx2"/>
                </a:solidFill>
              </a:rPr>
              <a:t>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69239" y="987728"/>
            <a:ext cx="1048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Cargo</a:t>
            </a:r>
          </a:p>
        </p:txBody>
      </p:sp>
      <p:sp>
        <p:nvSpPr>
          <p:cNvPr id="9" name="Explosion 1 8"/>
          <p:cNvSpPr/>
          <p:nvPr/>
        </p:nvSpPr>
        <p:spPr>
          <a:xfrm>
            <a:off x="2799987" y="1852799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xplosion 1 9"/>
          <p:cNvSpPr/>
          <p:nvPr/>
        </p:nvSpPr>
        <p:spPr>
          <a:xfrm>
            <a:off x="2799987" y="1675007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xplosion 1 10"/>
          <p:cNvSpPr/>
          <p:nvPr/>
        </p:nvSpPr>
        <p:spPr>
          <a:xfrm>
            <a:off x="2799987" y="2035439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xplosion 1 11"/>
          <p:cNvSpPr/>
          <p:nvPr/>
        </p:nvSpPr>
        <p:spPr>
          <a:xfrm>
            <a:off x="2804171" y="2225327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4110546" y="2995052"/>
            <a:ext cx="3031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759360" y="4402405"/>
            <a:ext cx="57708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  <a:p>
            <a:pPr algn="just"/>
            <a:endParaRPr lang="fr-FR" sz="1400" dirty="0">
              <a:solidFill>
                <a:srgbClr val="7F7F7F"/>
              </a:solidFill>
              <a:latin typeface="Times New Roman"/>
              <a:cs typeface="Times New Roman"/>
            </a:endParaRPr>
          </a:p>
        </p:txBody>
      </p:sp>
      <p:pic>
        <p:nvPicPr>
          <p:cNvPr id="56" name="Image 55" descr="signature_scan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81" y="8803610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70402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404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2015-03-26T07:31:27Z</dcterms:created>
  <dcterms:modified xsi:type="dcterms:W3CDTF">2020-12-28T13:16:45Z</dcterms:modified>
</cp:coreProperties>
</file>