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B9E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28E4-8F7B-3447-BCAA-A11CEDB8D11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574DC-57CA-5343-869B-4560C0764C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2140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28E4-8F7B-3447-BCAA-A11CEDB8D11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574DC-57CA-5343-869B-4560C0764C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6989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28E4-8F7B-3447-BCAA-A11CEDB8D11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574DC-57CA-5343-869B-4560C0764C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6084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28E4-8F7B-3447-BCAA-A11CEDB8D11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574DC-57CA-5343-869B-4560C0764C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9885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28E4-8F7B-3447-BCAA-A11CEDB8D11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574DC-57CA-5343-869B-4560C0764C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8260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28E4-8F7B-3447-BCAA-A11CEDB8D11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574DC-57CA-5343-869B-4560C0764C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6789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28E4-8F7B-3447-BCAA-A11CEDB8D11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574DC-57CA-5343-869B-4560C0764C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4446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28E4-8F7B-3447-BCAA-A11CEDB8D11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574DC-57CA-5343-869B-4560C0764C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3714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28E4-8F7B-3447-BCAA-A11CEDB8D11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574DC-57CA-5343-869B-4560C0764C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3354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28E4-8F7B-3447-BCAA-A11CEDB8D11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574DC-57CA-5343-869B-4560C0764C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323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28E4-8F7B-3447-BCAA-A11CEDB8D11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574DC-57CA-5343-869B-4560C0764C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997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1728E4-8F7B-3447-BCAA-A11CEDB8D11C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9574DC-57CA-5343-869B-4560C0764C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7823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alphaModFix amt="54000"/>
          </a:blip>
          <a:stretch>
            <a:fillRect/>
          </a:stretch>
        </p:blipFill>
        <p:spPr>
          <a:xfrm>
            <a:off x="0" y="-1"/>
            <a:ext cx="7562850" cy="10694939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/>
          <a:srcRect l="24242" r="38999" b="37621"/>
          <a:stretch/>
        </p:blipFill>
        <p:spPr>
          <a:xfrm>
            <a:off x="1070117" y="987728"/>
            <a:ext cx="1328828" cy="15051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ZoneTexte 5"/>
          <p:cNvSpPr txBox="1"/>
          <p:nvPr/>
        </p:nvSpPr>
        <p:spPr>
          <a:xfrm>
            <a:off x="3069239" y="1610939"/>
            <a:ext cx="305545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End : 14 Lorem ipsum </a:t>
            </a: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dolor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et sit 00000 Porto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Tel : (01).0203.0405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Mob : (06).0102.0304</a:t>
            </a:r>
            <a:br>
              <a:rPr lang="fr-FR" sz="12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Email : </a:t>
            </a: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mail@mail.com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069239" y="329637"/>
            <a:ext cx="31290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>
                <a:solidFill>
                  <a:schemeClr val="bg1">
                    <a:lumMod val="50000"/>
                  </a:schemeClr>
                </a:solidFill>
              </a:rPr>
              <a:t>Juan</a:t>
            </a:r>
            <a:r>
              <a:rPr lang="fr-FR" sz="3600" dirty="0"/>
              <a:t> </a:t>
            </a:r>
            <a:r>
              <a:rPr lang="fr-FR" sz="3600" dirty="0">
                <a:solidFill>
                  <a:schemeClr val="tx2"/>
                </a:solidFill>
              </a:rPr>
              <a:t>MARTINEZ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3069239" y="987728"/>
            <a:ext cx="43704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dirty="0">
                <a:solidFill>
                  <a:srgbClr val="0070C0"/>
                </a:solidFill>
              </a:rPr>
              <a:t>Título de trabalho procurado</a:t>
            </a:r>
          </a:p>
        </p:txBody>
      </p:sp>
      <p:sp>
        <p:nvSpPr>
          <p:cNvPr id="9" name="Explosion 1 8"/>
          <p:cNvSpPr/>
          <p:nvPr/>
        </p:nvSpPr>
        <p:spPr>
          <a:xfrm>
            <a:off x="2799987" y="1852799"/>
            <a:ext cx="169333" cy="177792"/>
          </a:xfrm>
          <a:prstGeom prst="irregularSeal1">
            <a:avLst/>
          </a:prstGeom>
          <a:solidFill>
            <a:srgbClr val="B9EB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xplosion 1 9"/>
          <p:cNvSpPr/>
          <p:nvPr/>
        </p:nvSpPr>
        <p:spPr>
          <a:xfrm>
            <a:off x="2799987" y="1675007"/>
            <a:ext cx="169333" cy="177792"/>
          </a:xfrm>
          <a:prstGeom prst="irregularSeal1">
            <a:avLst/>
          </a:prstGeom>
          <a:solidFill>
            <a:srgbClr val="B9EB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xplosion 1 10"/>
          <p:cNvSpPr/>
          <p:nvPr/>
        </p:nvSpPr>
        <p:spPr>
          <a:xfrm>
            <a:off x="2799987" y="2035439"/>
            <a:ext cx="169333" cy="177792"/>
          </a:xfrm>
          <a:prstGeom prst="irregularSeal1">
            <a:avLst/>
          </a:prstGeom>
          <a:solidFill>
            <a:srgbClr val="B9EB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xplosion 1 11"/>
          <p:cNvSpPr/>
          <p:nvPr/>
        </p:nvSpPr>
        <p:spPr>
          <a:xfrm>
            <a:off x="2804171" y="2225327"/>
            <a:ext cx="169333" cy="177792"/>
          </a:xfrm>
          <a:prstGeom prst="irregularSeal1">
            <a:avLst/>
          </a:prstGeom>
          <a:solidFill>
            <a:srgbClr val="B9EB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13" name="Tableau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082984"/>
              </p:ext>
            </p:extLst>
          </p:nvPr>
        </p:nvGraphicFramePr>
        <p:xfrm>
          <a:off x="3069239" y="3039861"/>
          <a:ext cx="4273296" cy="4008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73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131">
                <a:tc>
                  <a:txBody>
                    <a:bodyPr/>
                    <a:lstStyle/>
                    <a:p>
                      <a:r>
                        <a:rPr lang="pt-PT" sz="1800" i="1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Experiências</a:t>
                      </a:r>
                      <a:r>
                        <a:rPr lang="pt-PT" dirty="0"/>
                        <a:t> </a:t>
                      </a:r>
                      <a:r>
                        <a:rPr lang="pt-PT" sz="1800" i="1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profissionais</a:t>
                      </a: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>
                          <a:solidFill>
                            <a:srgbClr val="558ED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EMPRESA</a:t>
                      </a:r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CARGO 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pt-BR" sz="11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Descrever as atividades exercidas no cargo, listando suas atribuições e resultados obtidos, de preferência quantificando-os.</a:t>
                      </a:r>
                    </a:p>
                    <a:p>
                      <a:pPr algn="l"/>
                      <a:endParaRPr lang="pt-BR" sz="11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>
                          <a:solidFill>
                            <a:srgbClr val="558ED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EMPRESA</a:t>
                      </a:r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CARGO 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pt-BR" sz="11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Descrever as atividades exercidas no cargo, listando suas atribuições e resultados obtidos, de preferência quantificando-os.</a:t>
                      </a:r>
                    </a:p>
                    <a:p>
                      <a:pPr algn="l"/>
                      <a:endParaRPr lang="pt-BR" sz="11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>
                          <a:solidFill>
                            <a:srgbClr val="558ED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EMPRESA</a:t>
                      </a:r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CARGO 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pt-BR" sz="11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Descrever as atividades exercidas no cargo, listando suas atribuições e resultados obtidos, de preferência quantificando-os.</a:t>
                      </a:r>
                    </a:p>
                    <a:p>
                      <a:pPr algn="l"/>
                      <a:endParaRPr lang="pt-BR" sz="11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>
                          <a:solidFill>
                            <a:srgbClr val="558ED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EMPRESA</a:t>
                      </a:r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CARGO 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pt-BR" sz="11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Descrever as atividades exercidas no cargo, listando suas atribuições e resultados obtidos, de preferência quantificando-os.</a:t>
                      </a:r>
                    </a:p>
                    <a:p>
                      <a:pPr algn="l"/>
                      <a:endParaRPr lang="pt-BR" sz="11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>
                          <a:solidFill>
                            <a:srgbClr val="558ED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EMPRESA</a:t>
                      </a:r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CARGO 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pt-BR" sz="11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Descrever as atividades exercidas no cargo, listando suas atribuições e resultados obtidos, de preferência quantificando-os.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4" name="Tableau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164002"/>
              </p:ext>
            </p:extLst>
          </p:nvPr>
        </p:nvGraphicFramePr>
        <p:xfrm>
          <a:off x="3069239" y="8326310"/>
          <a:ext cx="4273296" cy="1981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73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131">
                <a:tc>
                  <a:txBody>
                    <a:bodyPr/>
                    <a:lstStyle/>
                    <a:p>
                      <a:pPr algn="l"/>
                      <a:r>
                        <a:rPr lang="pt-PT" sz="1800" i="1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Escolaridade</a:t>
                      </a:r>
                      <a:endParaRPr lang="fr-FR" sz="1800" i="1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baseline="0" dirty="0">
                          <a:solidFill>
                            <a:srgbClr val="27AAE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UNIVERSIDADE 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457200" rtl="0" eaLnBrk="1" latinLnBrk="0" hangingPunct="1"/>
                      <a:r>
                        <a:rPr lang="pt-BR" sz="1100" kern="1200" dirty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características do curso: instituição, diploma obtido, etc.</a:t>
                      </a:r>
                    </a:p>
                    <a:p>
                      <a:pPr marL="0" algn="l" defTabSz="457200" rtl="0" eaLnBrk="1" latinLnBrk="0" hangingPunct="1"/>
                      <a:endParaRPr lang="pt-BR" sz="1100" b="0" i="0" kern="1200" dirty="0">
                        <a:solidFill>
                          <a:srgbClr val="FFFFFF"/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baseline="0" dirty="0">
                          <a:solidFill>
                            <a:srgbClr val="27AAE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UNIVERSIDADE 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457200" rtl="0" eaLnBrk="1" latinLnBrk="0" hangingPunct="1"/>
                      <a:r>
                        <a:rPr lang="pt-BR" sz="1100" kern="1200" dirty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características do curso: instituição, diploma obtido, etc.</a:t>
                      </a:r>
                    </a:p>
                    <a:p>
                      <a:pPr marL="0" algn="l" defTabSz="457200" rtl="0" eaLnBrk="1" latinLnBrk="0" hangingPunct="1"/>
                      <a:endParaRPr lang="pt-BR" sz="1100" kern="1200" dirty="0">
                        <a:solidFill>
                          <a:srgbClr val="7F7F7F"/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baseline="0" dirty="0">
                          <a:solidFill>
                            <a:srgbClr val="27AAE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UNIVERSIDADE 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457200" rtl="0" eaLnBrk="1" latinLnBrk="0" hangingPunct="1"/>
                      <a:r>
                        <a:rPr lang="pt-BR" sz="1100" kern="1200" dirty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 as características do curso: instituição, diploma obtido, etc.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2799987" y="2971150"/>
            <a:ext cx="169333" cy="401798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2797586" y="8326310"/>
            <a:ext cx="171734" cy="21488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18" name="Tableau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1388379"/>
              </p:ext>
            </p:extLst>
          </p:nvPr>
        </p:nvGraphicFramePr>
        <p:xfrm>
          <a:off x="81435" y="3039861"/>
          <a:ext cx="2635457" cy="1849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354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131">
                <a:tc>
                  <a:txBody>
                    <a:bodyPr/>
                    <a:lstStyle/>
                    <a:p>
                      <a:pPr algn="l"/>
                      <a:r>
                        <a:rPr lang="fr-FR" sz="1800" i="1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Habilidades</a:t>
                      </a:r>
                      <a:endParaRPr lang="fr-FR" sz="1800" i="1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Google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Analytics</a:t>
                      </a:r>
                      <a:endParaRPr lang="fr-FR" sz="1100" kern="1200" baseline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Google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Adwords</a:t>
                      </a:r>
                      <a:endParaRPr lang="fr-FR" sz="1100" kern="1200" baseline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HTML PHP ASP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My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SQL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9" name="Tableau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483626"/>
              </p:ext>
            </p:extLst>
          </p:nvPr>
        </p:nvGraphicFramePr>
        <p:xfrm>
          <a:off x="81435" y="8339594"/>
          <a:ext cx="2635457" cy="1463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354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131">
                <a:tc>
                  <a:txBody>
                    <a:bodyPr/>
                    <a:lstStyle/>
                    <a:p>
                      <a:pPr algn="l"/>
                      <a:r>
                        <a:rPr lang="fr-FR" i="1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Passatempo</a:t>
                      </a:r>
                      <a:endParaRPr lang="fr-FR" i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Lorem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ipsum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dolor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 et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sit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amet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.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Lorem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ipsum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dolor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 et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sit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amet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.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Lorem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ipsum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dolor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 et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sit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amet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.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Lorem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ipsum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dolor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 et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sit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amet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venir Book"/>
                          <a:cs typeface="Avenir Book"/>
                        </a:rPr>
                        <a:t>. </a:t>
                      </a:r>
                      <a:endParaRPr lang="fr-FR" sz="1100" dirty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dirty="0"/>
                    </a:p>
                    <a:p>
                      <a:pPr algn="l"/>
                      <a:endParaRPr lang="fr-FR" sz="1100" kern="1200" baseline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1" name="Tableau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0704764"/>
              </p:ext>
            </p:extLst>
          </p:nvPr>
        </p:nvGraphicFramePr>
        <p:xfrm>
          <a:off x="81435" y="5188021"/>
          <a:ext cx="2635457" cy="11074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354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131">
                <a:tc>
                  <a:txBody>
                    <a:bodyPr/>
                    <a:lstStyle/>
                    <a:p>
                      <a:pPr algn="l"/>
                      <a:r>
                        <a:rPr lang="pt-PT" sz="1800" i="1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Línguas</a:t>
                      </a:r>
                      <a:endParaRPr lang="fr-FR" sz="1800" i="1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pt-PT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Inglês</a:t>
                      </a:r>
                      <a:endParaRPr lang="fr-FR" sz="1100" kern="1200" baseline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pt-PT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Espanhol</a:t>
                      </a:r>
                      <a:endParaRPr lang="fr-FR" sz="1100" kern="1200" baseline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2" name="Explosion 1 21"/>
          <p:cNvSpPr/>
          <p:nvPr/>
        </p:nvSpPr>
        <p:spPr>
          <a:xfrm>
            <a:off x="1788137" y="3493833"/>
            <a:ext cx="169333" cy="177792"/>
          </a:xfrm>
          <a:prstGeom prst="irregularSeal1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xplosion 1 22"/>
          <p:cNvSpPr/>
          <p:nvPr/>
        </p:nvSpPr>
        <p:spPr>
          <a:xfrm>
            <a:off x="1977573" y="3493833"/>
            <a:ext cx="169333" cy="177792"/>
          </a:xfrm>
          <a:prstGeom prst="irregularSeal1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Explosion 1 23"/>
          <p:cNvSpPr/>
          <p:nvPr/>
        </p:nvSpPr>
        <p:spPr>
          <a:xfrm>
            <a:off x="2159393" y="3493833"/>
            <a:ext cx="169333" cy="177792"/>
          </a:xfrm>
          <a:prstGeom prst="irregularSeal1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Explosion 1 24"/>
          <p:cNvSpPr/>
          <p:nvPr/>
        </p:nvSpPr>
        <p:spPr>
          <a:xfrm>
            <a:off x="1600442" y="3493833"/>
            <a:ext cx="169333" cy="177792"/>
          </a:xfrm>
          <a:prstGeom prst="irregularSeal1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xplosion 1 25"/>
          <p:cNvSpPr/>
          <p:nvPr/>
        </p:nvSpPr>
        <p:spPr>
          <a:xfrm>
            <a:off x="2339308" y="3493833"/>
            <a:ext cx="169333" cy="177792"/>
          </a:xfrm>
          <a:prstGeom prst="irregularSeal1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xplosion 1 26"/>
          <p:cNvSpPr/>
          <p:nvPr/>
        </p:nvSpPr>
        <p:spPr>
          <a:xfrm>
            <a:off x="1788137" y="3824025"/>
            <a:ext cx="169333" cy="177792"/>
          </a:xfrm>
          <a:prstGeom prst="irregularSeal1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xplosion 1 27"/>
          <p:cNvSpPr/>
          <p:nvPr/>
        </p:nvSpPr>
        <p:spPr>
          <a:xfrm>
            <a:off x="1977573" y="3824025"/>
            <a:ext cx="169333" cy="177792"/>
          </a:xfrm>
          <a:prstGeom prst="irregularSeal1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xplosion 1 28"/>
          <p:cNvSpPr/>
          <p:nvPr/>
        </p:nvSpPr>
        <p:spPr>
          <a:xfrm>
            <a:off x="2159393" y="3824025"/>
            <a:ext cx="169333" cy="177792"/>
          </a:xfrm>
          <a:prstGeom prst="irregularSeal1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Explosion 1 29"/>
          <p:cNvSpPr/>
          <p:nvPr/>
        </p:nvSpPr>
        <p:spPr>
          <a:xfrm>
            <a:off x="1600442" y="3824025"/>
            <a:ext cx="169333" cy="177792"/>
          </a:xfrm>
          <a:prstGeom prst="irregularSeal1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Explosion 1 31"/>
          <p:cNvSpPr/>
          <p:nvPr/>
        </p:nvSpPr>
        <p:spPr>
          <a:xfrm>
            <a:off x="1788137" y="4191282"/>
            <a:ext cx="169333" cy="177792"/>
          </a:xfrm>
          <a:prstGeom prst="irregularSeal1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Explosion 1 32"/>
          <p:cNvSpPr/>
          <p:nvPr/>
        </p:nvSpPr>
        <p:spPr>
          <a:xfrm>
            <a:off x="1977573" y="4191282"/>
            <a:ext cx="169333" cy="177792"/>
          </a:xfrm>
          <a:prstGeom prst="irregularSeal1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Explosion 1 34"/>
          <p:cNvSpPr/>
          <p:nvPr/>
        </p:nvSpPr>
        <p:spPr>
          <a:xfrm>
            <a:off x="1600442" y="4191282"/>
            <a:ext cx="169333" cy="177792"/>
          </a:xfrm>
          <a:prstGeom prst="irregularSeal1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xplosion 1 36"/>
          <p:cNvSpPr/>
          <p:nvPr/>
        </p:nvSpPr>
        <p:spPr>
          <a:xfrm>
            <a:off x="1788137" y="4566994"/>
            <a:ext cx="169333" cy="177792"/>
          </a:xfrm>
          <a:prstGeom prst="irregularSeal1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Explosion 1 37"/>
          <p:cNvSpPr/>
          <p:nvPr/>
        </p:nvSpPr>
        <p:spPr>
          <a:xfrm>
            <a:off x="1977573" y="4566994"/>
            <a:ext cx="169333" cy="177792"/>
          </a:xfrm>
          <a:prstGeom prst="irregularSeal1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xplosion 1 38"/>
          <p:cNvSpPr/>
          <p:nvPr/>
        </p:nvSpPr>
        <p:spPr>
          <a:xfrm>
            <a:off x="2159393" y="4566994"/>
            <a:ext cx="169333" cy="177792"/>
          </a:xfrm>
          <a:prstGeom prst="irregularSeal1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Explosion 1 39"/>
          <p:cNvSpPr/>
          <p:nvPr/>
        </p:nvSpPr>
        <p:spPr>
          <a:xfrm>
            <a:off x="1600442" y="4566994"/>
            <a:ext cx="169333" cy="177792"/>
          </a:xfrm>
          <a:prstGeom prst="irregularSeal1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Explosion 1 40"/>
          <p:cNvSpPr/>
          <p:nvPr/>
        </p:nvSpPr>
        <p:spPr>
          <a:xfrm>
            <a:off x="2339308" y="4566994"/>
            <a:ext cx="169333" cy="177792"/>
          </a:xfrm>
          <a:prstGeom prst="irregularSeal1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xplosion 1 41"/>
          <p:cNvSpPr/>
          <p:nvPr/>
        </p:nvSpPr>
        <p:spPr>
          <a:xfrm>
            <a:off x="1760622" y="5625341"/>
            <a:ext cx="169333" cy="177792"/>
          </a:xfrm>
          <a:prstGeom prst="irregularSeal1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Explosion 1 42"/>
          <p:cNvSpPr/>
          <p:nvPr/>
        </p:nvSpPr>
        <p:spPr>
          <a:xfrm>
            <a:off x="1950058" y="5625341"/>
            <a:ext cx="169333" cy="177792"/>
          </a:xfrm>
          <a:prstGeom prst="irregularSeal1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Explosion 1 43"/>
          <p:cNvSpPr/>
          <p:nvPr/>
        </p:nvSpPr>
        <p:spPr>
          <a:xfrm>
            <a:off x="2131878" y="5625341"/>
            <a:ext cx="169333" cy="177792"/>
          </a:xfrm>
          <a:prstGeom prst="irregularSeal1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xplosion 1 44"/>
          <p:cNvSpPr/>
          <p:nvPr/>
        </p:nvSpPr>
        <p:spPr>
          <a:xfrm>
            <a:off x="1572927" y="5625341"/>
            <a:ext cx="169333" cy="177792"/>
          </a:xfrm>
          <a:prstGeom prst="irregularSeal1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Explosion 1 45"/>
          <p:cNvSpPr/>
          <p:nvPr/>
        </p:nvSpPr>
        <p:spPr>
          <a:xfrm>
            <a:off x="2311793" y="5625341"/>
            <a:ext cx="169333" cy="177792"/>
          </a:xfrm>
          <a:prstGeom prst="irregularSeal1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Explosion 1 46"/>
          <p:cNvSpPr/>
          <p:nvPr/>
        </p:nvSpPr>
        <p:spPr>
          <a:xfrm>
            <a:off x="1760622" y="5979887"/>
            <a:ext cx="169333" cy="177792"/>
          </a:xfrm>
          <a:prstGeom prst="irregularSeal1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Explosion 1 47"/>
          <p:cNvSpPr/>
          <p:nvPr/>
        </p:nvSpPr>
        <p:spPr>
          <a:xfrm>
            <a:off x="1950058" y="5979887"/>
            <a:ext cx="169333" cy="177792"/>
          </a:xfrm>
          <a:prstGeom prst="irregularSeal1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Explosion 1 48"/>
          <p:cNvSpPr/>
          <p:nvPr/>
        </p:nvSpPr>
        <p:spPr>
          <a:xfrm>
            <a:off x="2131878" y="5979887"/>
            <a:ext cx="169333" cy="177792"/>
          </a:xfrm>
          <a:prstGeom prst="irregularSeal1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Explosion 1 49"/>
          <p:cNvSpPr/>
          <p:nvPr/>
        </p:nvSpPr>
        <p:spPr>
          <a:xfrm>
            <a:off x="1572927" y="5979887"/>
            <a:ext cx="169333" cy="177792"/>
          </a:xfrm>
          <a:prstGeom prst="irregularSeal1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ZoneTexte 51"/>
          <p:cNvSpPr txBox="1"/>
          <p:nvPr/>
        </p:nvSpPr>
        <p:spPr>
          <a:xfrm>
            <a:off x="366912" y="7215621"/>
            <a:ext cx="6490782" cy="1029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89"/>
              </a:spcAft>
            </a:pPr>
            <a:r>
              <a:rPr lang="pt-BR" i="1" dirty="0">
                <a:solidFill>
                  <a:srgbClr val="0070C0"/>
                </a:solidFill>
              </a:rPr>
              <a:t>Descrever brevemente sua trajetória profissional, suas habilidades e competências chave para o cargo pretendido e seus objetivos de carreira. Esta é uma introdução à sua carta de apresentação.</a:t>
            </a:r>
          </a:p>
        </p:txBody>
      </p:sp>
    </p:spTree>
    <p:extLst>
      <p:ext uri="{BB962C8B-B14F-4D97-AF65-F5344CB8AC3E}">
        <p14:creationId xmlns:p14="http://schemas.microsoft.com/office/powerpoint/2010/main" val="95998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2544747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475</Words>
  <Application>Microsoft Macintosh PowerPoint</Application>
  <PresentationFormat>Personnalisé</PresentationFormat>
  <Paragraphs>63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Avenir Book</vt:lpstr>
      <vt:lpstr>Calibri</vt:lpstr>
      <vt:lpstr>Thème Office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78</dc:title>
  <dc:subject/>
  <dc:creator>www.exemplodecv.Com</dc:creator>
  <cp:keywords/>
  <dc:description/>
  <cp:lastModifiedBy>Axel Maille</cp:lastModifiedBy>
  <cp:revision>19</cp:revision>
  <dcterms:created xsi:type="dcterms:W3CDTF">2015-03-26T07:31:27Z</dcterms:created>
  <dcterms:modified xsi:type="dcterms:W3CDTF">2020-12-28T13:16:59Z</dcterms:modified>
  <cp:category/>
</cp:coreProperties>
</file>