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AE0923"/>
    <a:srgbClr val="F8A131"/>
    <a:srgbClr val="E9370A"/>
    <a:srgbClr val="EC4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866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42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92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991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87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2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91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05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01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43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88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90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782937" cy="10688638"/>
          </a:xfrm>
          <a:prstGeom prst="rect">
            <a:avLst/>
          </a:prstGeom>
          <a:solidFill>
            <a:srgbClr val="EC4E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9844" y="287526"/>
            <a:ext cx="46210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>
                <a:solidFill>
                  <a:srgbClr val="AE0923"/>
                </a:solidFill>
              </a:rPr>
              <a:t>JEANNE </a:t>
            </a:r>
            <a:r>
              <a:rPr lang="fr-FR" sz="4400" b="1" dirty="0">
                <a:solidFill>
                  <a:srgbClr val="F8A131"/>
                </a:solidFill>
              </a:rPr>
              <a:t>MARTINEZ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35201"/>
          <a:stretch/>
        </p:blipFill>
        <p:spPr>
          <a:xfrm>
            <a:off x="5308481" y="287526"/>
            <a:ext cx="1703792" cy="1744651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263424" y="10249970"/>
            <a:ext cx="1951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 </a:t>
            </a:r>
            <a:r>
              <a:rPr lang="fr-FR" sz="1200" dirty="0" err="1">
                <a:solidFill>
                  <a:schemeClr val="bg1"/>
                </a:solidFill>
              </a:rPr>
              <a:t>Lorem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ipsulm</a:t>
            </a:r>
            <a:r>
              <a:rPr lang="fr-FR" sz="1200" dirty="0">
                <a:solidFill>
                  <a:schemeClr val="bg1"/>
                </a:solidFill>
              </a:rPr>
              <a:t> 0000 Porto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2982333" y="10261023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(01) 123 4545</a:t>
            </a:r>
          </a:p>
        </p:txBody>
      </p:sp>
      <p:sp>
        <p:nvSpPr>
          <p:cNvPr id="34" name="Ellipse 33"/>
          <p:cNvSpPr/>
          <p:nvPr/>
        </p:nvSpPr>
        <p:spPr>
          <a:xfrm>
            <a:off x="84667" y="10308193"/>
            <a:ext cx="178757" cy="178757"/>
          </a:xfrm>
          <a:prstGeom prst="ellipse">
            <a:avLst/>
          </a:prstGeom>
          <a:solidFill>
            <a:srgbClr val="AE0923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2803576" y="10308193"/>
            <a:ext cx="178757" cy="178757"/>
          </a:xfrm>
          <a:prstGeom prst="ellipse">
            <a:avLst/>
          </a:prstGeom>
          <a:solidFill>
            <a:srgbClr val="AE0923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477328" y="10261023"/>
            <a:ext cx="116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mail@mail.com</a:t>
            </a:r>
            <a:endParaRPr lang="fr-FR" sz="1200" dirty="0"/>
          </a:p>
        </p:txBody>
      </p:sp>
      <p:sp>
        <p:nvSpPr>
          <p:cNvPr id="37" name="Ellipse 36"/>
          <p:cNvSpPr/>
          <p:nvPr/>
        </p:nvSpPr>
        <p:spPr>
          <a:xfrm>
            <a:off x="5219102" y="10308193"/>
            <a:ext cx="178757" cy="178757"/>
          </a:xfrm>
          <a:prstGeom prst="ellipse">
            <a:avLst/>
          </a:prstGeom>
          <a:solidFill>
            <a:srgbClr val="F8A131"/>
          </a:solidFill>
          <a:ln>
            <a:solidFill>
              <a:srgbClr val="AE09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/>
          <p:cNvCxnSpPr/>
          <p:nvPr/>
        </p:nvCxnSpPr>
        <p:spPr>
          <a:xfrm flipH="1">
            <a:off x="0" y="10091136"/>
            <a:ext cx="4782937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H="1">
            <a:off x="4782937" y="10081893"/>
            <a:ext cx="2803577" cy="9243"/>
          </a:xfrm>
          <a:prstGeom prst="line">
            <a:avLst/>
          </a:prstGeom>
          <a:ln w="12700" cmpd="sng">
            <a:solidFill>
              <a:srgbClr val="E9370A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5006059" y="2433893"/>
            <a:ext cx="24365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Nome da empresa</a:t>
            </a:r>
          </a:p>
          <a:p>
            <a:r>
              <a:rPr lang="pt-PT" sz="1400" dirty="0"/>
              <a:t>Nome do recrutador</a:t>
            </a:r>
          </a:p>
          <a:p>
            <a:r>
              <a:rPr lang="pt-PT" sz="1400" dirty="0"/>
              <a:t>Cargo do recrutador</a:t>
            </a:r>
          </a:p>
          <a:p>
            <a:r>
              <a:rPr lang="pt-PT" sz="1400" dirty="0"/>
              <a:t>Endereço da companhia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/>
              <a:t>01/01/2020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436976" y="3165845"/>
            <a:ext cx="39089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chemeClr val="bg1"/>
                </a:solidFill>
              </a:rPr>
              <a:t>Objeto</a:t>
            </a:r>
            <a:r>
              <a:rPr lang="fr-FR" sz="1400" dirty="0">
                <a:solidFill>
                  <a:schemeClr val="bg1"/>
                </a:solidFill>
              </a:rPr>
              <a:t> : </a:t>
            </a:r>
          </a:p>
          <a:p>
            <a:pPr algn="just"/>
            <a:endParaRPr lang="fr-FR" sz="1400" dirty="0">
              <a:solidFill>
                <a:schemeClr val="bg1"/>
              </a:solidFill>
            </a:endParaRPr>
          </a:p>
          <a:p>
            <a:pPr algn="just"/>
            <a:r>
              <a:rPr lang="fr-FR" sz="1400" dirty="0" err="1">
                <a:solidFill>
                  <a:schemeClr val="bg1"/>
                </a:solidFill>
              </a:rPr>
              <a:t>Lorem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ipsum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dolor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sit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amet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consectetur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adipiscing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elit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Donec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viverra</a:t>
            </a:r>
            <a:r>
              <a:rPr lang="fr-FR" sz="1400" dirty="0">
                <a:solidFill>
                  <a:schemeClr val="bg1"/>
                </a:solidFill>
              </a:rPr>
              <a:t>, massa eu </a:t>
            </a:r>
            <a:r>
              <a:rPr lang="fr-FR" sz="1400" dirty="0" err="1">
                <a:solidFill>
                  <a:schemeClr val="bg1"/>
                </a:solidFill>
              </a:rPr>
              <a:t>condimentum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vehicula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odio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ipsum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malesuada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sapien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sit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amet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suscipit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ligula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tortor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eget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neque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Praesent</a:t>
            </a:r>
            <a:r>
              <a:rPr lang="fr-FR" sz="1400" dirty="0">
                <a:solidFill>
                  <a:schemeClr val="bg1"/>
                </a:solidFill>
              </a:rPr>
              <a:t> nec bibendum </a:t>
            </a:r>
            <a:r>
              <a:rPr lang="fr-FR" sz="1400" dirty="0" err="1">
                <a:solidFill>
                  <a:schemeClr val="bg1"/>
                </a:solidFill>
              </a:rPr>
              <a:t>ligula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Morbi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rhoncus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dictum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sem</a:t>
            </a:r>
            <a:r>
              <a:rPr lang="fr-FR" sz="1400" dirty="0">
                <a:solidFill>
                  <a:schemeClr val="bg1"/>
                </a:solidFill>
              </a:rPr>
              <a:t> vitae </a:t>
            </a:r>
            <a:r>
              <a:rPr lang="fr-FR" sz="1400" dirty="0" err="1">
                <a:solidFill>
                  <a:schemeClr val="bg1"/>
                </a:solidFill>
              </a:rPr>
              <a:t>interdum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Cras</a:t>
            </a:r>
            <a:r>
              <a:rPr lang="fr-FR" sz="1400" dirty="0">
                <a:solidFill>
                  <a:schemeClr val="bg1"/>
                </a:solidFill>
              </a:rPr>
              <a:t> non </a:t>
            </a:r>
            <a:r>
              <a:rPr lang="fr-FR" sz="1400" dirty="0" err="1">
                <a:solidFill>
                  <a:schemeClr val="bg1"/>
                </a:solidFill>
              </a:rPr>
              <a:t>sapien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ipsum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Nulla</a:t>
            </a:r>
            <a:r>
              <a:rPr lang="fr-FR" sz="1400" dirty="0">
                <a:solidFill>
                  <a:schemeClr val="bg1"/>
                </a:solidFill>
              </a:rPr>
              <a:t> non libero id </a:t>
            </a:r>
            <a:r>
              <a:rPr lang="fr-FR" sz="1400" dirty="0" err="1">
                <a:solidFill>
                  <a:schemeClr val="bg1"/>
                </a:solidFill>
              </a:rPr>
              <a:t>nulla</a:t>
            </a:r>
            <a:r>
              <a:rPr lang="fr-FR" sz="1400" dirty="0">
                <a:solidFill>
                  <a:schemeClr val="bg1"/>
                </a:solidFill>
              </a:rPr>
              <a:t> cursus </a:t>
            </a:r>
            <a:r>
              <a:rPr lang="fr-FR" sz="1400" dirty="0" err="1">
                <a:solidFill>
                  <a:schemeClr val="bg1"/>
                </a:solidFill>
              </a:rPr>
              <a:t>ultrices</a:t>
            </a:r>
            <a:r>
              <a:rPr lang="fr-FR" sz="1400" dirty="0">
                <a:solidFill>
                  <a:schemeClr val="bg1"/>
                </a:solidFill>
              </a:rPr>
              <a:t>. Sed ut </a:t>
            </a:r>
            <a:r>
              <a:rPr lang="fr-FR" sz="1400" dirty="0" err="1">
                <a:solidFill>
                  <a:schemeClr val="bg1"/>
                </a:solidFill>
              </a:rPr>
              <a:t>ligula</a:t>
            </a:r>
            <a:r>
              <a:rPr lang="fr-FR" sz="1400" dirty="0">
                <a:solidFill>
                  <a:schemeClr val="bg1"/>
                </a:solidFill>
              </a:rPr>
              <a:t> id </a:t>
            </a:r>
            <a:r>
              <a:rPr lang="fr-FR" sz="1400" dirty="0" err="1">
                <a:solidFill>
                  <a:schemeClr val="bg1"/>
                </a:solidFill>
              </a:rPr>
              <a:t>tortor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condimentum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sollicitudin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Praesent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quis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velit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urna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</a:p>
          <a:p>
            <a:pPr algn="just"/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dirty="0" err="1">
                <a:solidFill>
                  <a:schemeClr val="bg1"/>
                </a:solidFill>
              </a:rPr>
              <a:t>Aliquam</a:t>
            </a:r>
            <a:r>
              <a:rPr lang="fr-FR" sz="1400" dirty="0">
                <a:solidFill>
                  <a:schemeClr val="bg1"/>
                </a:solidFill>
              </a:rPr>
              <a:t> erat </a:t>
            </a:r>
            <a:r>
              <a:rPr lang="fr-FR" sz="1400" dirty="0" err="1">
                <a:solidFill>
                  <a:schemeClr val="bg1"/>
                </a:solidFill>
              </a:rPr>
              <a:t>volutpat</a:t>
            </a:r>
            <a:r>
              <a:rPr lang="fr-FR" sz="1400" dirty="0">
                <a:solidFill>
                  <a:schemeClr val="bg1"/>
                </a:solidFill>
              </a:rPr>
              <a:t>. Duis id </a:t>
            </a:r>
            <a:r>
              <a:rPr lang="fr-FR" sz="1400" dirty="0" err="1">
                <a:solidFill>
                  <a:schemeClr val="bg1"/>
                </a:solidFill>
              </a:rPr>
              <a:t>orci</a:t>
            </a:r>
            <a:r>
              <a:rPr lang="fr-FR" sz="1400" dirty="0">
                <a:solidFill>
                  <a:schemeClr val="bg1"/>
                </a:solidFill>
              </a:rPr>
              <a:t> in </a:t>
            </a:r>
            <a:r>
              <a:rPr lang="fr-FR" sz="1400" dirty="0" err="1">
                <a:solidFill>
                  <a:schemeClr val="bg1"/>
                </a:solidFill>
              </a:rPr>
              <a:t>purus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pulvinar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lobortis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Etiam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ac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ultrices</a:t>
            </a:r>
            <a:r>
              <a:rPr lang="fr-FR" sz="1400" dirty="0">
                <a:solidFill>
                  <a:schemeClr val="bg1"/>
                </a:solidFill>
              </a:rPr>
              <a:t> erat. Ut </a:t>
            </a:r>
            <a:r>
              <a:rPr lang="fr-FR" sz="1400" dirty="0" err="1">
                <a:solidFill>
                  <a:schemeClr val="bg1"/>
                </a:solidFill>
              </a:rPr>
              <a:t>venenatis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nulla</a:t>
            </a:r>
            <a:r>
              <a:rPr lang="fr-FR" sz="1400" dirty="0">
                <a:solidFill>
                  <a:schemeClr val="bg1"/>
                </a:solidFill>
              </a:rPr>
              <a:t> non </a:t>
            </a:r>
            <a:r>
              <a:rPr lang="fr-FR" sz="1400" dirty="0" err="1">
                <a:solidFill>
                  <a:schemeClr val="bg1"/>
                </a:solidFill>
              </a:rPr>
              <a:t>vestibulum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convallis</a:t>
            </a:r>
            <a:r>
              <a:rPr lang="fr-FR" sz="1400" dirty="0">
                <a:solidFill>
                  <a:schemeClr val="bg1"/>
                </a:solidFill>
              </a:rPr>
              <a:t>, est </a:t>
            </a:r>
            <a:r>
              <a:rPr lang="fr-FR" sz="1400" dirty="0" err="1">
                <a:solidFill>
                  <a:schemeClr val="bg1"/>
                </a:solidFill>
              </a:rPr>
              <a:t>leo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elementum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eros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eget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sagittis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lorem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mauris</a:t>
            </a:r>
            <a:r>
              <a:rPr lang="fr-FR" sz="1400" dirty="0">
                <a:solidFill>
                  <a:schemeClr val="bg1"/>
                </a:solidFill>
              </a:rPr>
              <a:t> a </a:t>
            </a:r>
            <a:r>
              <a:rPr lang="fr-FR" sz="1400" dirty="0" err="1">
                <a:solidFill>
                  <a:schemeClr val="bg1"/>
                </a:solidFill>
              </a:rPr>
              <a:t>lectus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Maecenas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luctus</a:t>
            </a:r>
            <a:r>
              <a:rPr lang="fr-FR" sz="1400" dirty="0">
                <a:solidFill>
                  <a:schemeClr val="bg1"/>
                </a:solidFill>
              </a:rPr>
              <a:t> eu </a:t>
            </a:r>
            <a:r>
              <a:rPr lang="fr-FR" sz="1400" dirty="0" err="1">
                <a:solidFill>
                  <a:schemeClr val="bg1"/>
                </a:solidFill>
              </a:rPr>
              <a:t>mauris</a:t>
            </a:r>
            <a:r>
              <a:rPr lang="fr-FR" sz="1400" dirty="0">
                <a:solidFill>
                  <a:schemeClr val="bg1"/>
                </a:solidFill>
              </a:rPr>
              <a:t> a </a:t>
            </a:r>
            <a:r>
              <a:rPr lang="fr-FR" sz="1400" dirty="0" err="1">
                <a:solidFill>
                  <a:schemeClr val="bg1"/>
                </a:solidFill>
              </a:rPr>
              <a:t>interdum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Aenean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aliquam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fermentum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lorem</a:t>
            </a:r>
            <a:r>
              <a:rPr lang="fr-FR" sz="1400" dirty="0">
                <a:solidFill>
                  <a:schemeClr val="bg1"/>
                </a:solidFill>
              </a:rPr>
              <a:t> in </a:t>
            </a:r>
            <a:r>
              <a:rPr lang="fr-FR" sz="1400" dirty="0" err="1">
                <a:solidFill>
                  <a:schemeClr val="bg1"/>
                </a:solidFill>
              </a:rPr>
              <a:t>tempus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</a:p>
          <a:p>
            <a:endParaRPr lang="fr-FR" sz="1400" dirty="0">
              <a:solidFill>
                <a:schemeClr val="bg1"/>
              </a:solidFill>
            </a:endParaRPr>
          </a:p>
          <a:p>
            <a:r>
              <a:rPr lang="fr-FR" sz="1400" dirty="0" err="1">
                <a:solidFill>
                  <a:schemeClr val="bg1"/>
                </a:solidFill>
              </a:rPr>
              <a:t>Quisque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sit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amet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mauris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sollicitudin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tempor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lectus</a:t>
            </a:r>
            <a:r>
              <a:rPr lang="fr-FR" sz="1400" dirty="0">
                <a:solidFill>
                  <a:schemeClr val="bg1"/>
                </a:solidFill>
              </a:rPr>
              <a:t> nec, </a:t>
            </a:r>
            <a:r>
              <a:rPr lang="fr-FR" sz="1400" dirty="0" err="1">
                <a:solidFill>
                  <a:schemeClr val="bg1"/>
                </a:solidFill>
              </a:rPr>
              <a:t>iaculis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tellus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Praesent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vulputate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orci</a:t>
            </a:r>
            <a:r>
              <a:rPr lang="fr-FR" sz="1400" dirty="0">
                <a:solidFill>
                  <a:schemeClr val="bg1"/>
                </a:solidFill>
              </a:rPr>
              <a:t> in </a:t>
            </a:r>
            <a:r>
              <a:rPr lang="fr-FR" sz="1400" dirty="0" err="1">
                <a:solidFill>
                  <a:schemeClr val="bg1"/>
                </a:solidFill>
              </a:rPr>
              <a:t>sagittis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condimentum</a:t>
            </a:r>
            <a:r>
              <a:rPr lang="fr-FR" sz="1400" dirty="0">
                <a:solidFill>
                  <a:schemeClr val="bg1"/>
                </a:solidFill>
              </a:rPr>
              <a:t>. Duis </a:t>
            </a:r>
            <a:r>
              <a:rPr lang="fr-FR" sz="1400" dirty="0" err="1">
                <a:solidFill>
                  <a:schemeClr val="bg1"/>
                </a:solidFill>
              </a:rPr>
              <a:t>dolor</a:t>
            </a:r>
            <a:r>
              <a:rPr lang="fr-FR" sz="1400" dirty="0">
                <a:solidFill>
                  <a:schemeClr val="bg1"/>
                </a:solidFill>
              </a:rPr>
              <a:t> ex, </a:t>
            </a:r>
            <a:r>
              <a:rPr lang="fr-FR" sz="1400" dirty="0" err="1">
                <a:solidFill>
                  <a:schemeClr val="bg1"/>
                </a:solidFill>
              </a:rPr>
              <a:t>consequat</a:t>
            </a:r>
            <a:r>
              <a:rPr lang="fr-FR" sz="1400" dirty="0">
                <a:solidFill>
                  <a:schemeClr val="bg1"/>
                </a:solidFill>
              </a:rPr>
              <a:t> at ex nec, </a:t>
            </a:r>
            <a:r>
              <a:rPr lang="fr-FR" sz="1400" dirty="0" err="1">
                <a:solidFill>
                  <a:schemeClr val="bg1"/>
                </a:solidFill>
              </a:rPr>
              <a:t>aliquam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luctus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lacus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Aliquam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quam</a:t>
            </a:r>
            <a:r>
              <a:rPr lang="fr-FR" sz="1400" dirty="0">
                <a:solidFill>
                  <a:schemeClr val="bg1"/>
                </a:solidFill>
              </a:rPr>
              <a:t> massa, </a:t>
            </a:r>
            <a:r>
              <a:rPr lang="fr-FR" sz="1400" dirty="0" err="1">
                <a:solidFill>
                  <a:schemeClr val="bg1"/>
                </a:solidFill>
              </a:rPr>
              <a:t>pellentesque</a:t>
            </a:r>
            <a:r>
              <a:rPr lang="fr-FR" sz="1400" dirty="0">
                <a:solidFill>
                  <a:schemeClr val="bg1"/>
                </a:solidFill>
              </a:rPr>
              <a:t> vitae </a:t>
            </a:r>
            <a:r>
              <a:rPr lang="fr-FR" sz="1400" dirty="0" err="1">
                <a:solidFill>
                  <a:schemeClr val="bg1"/>
                </a:solidFill>
              </a:rPr>
              <a:t>nisi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quis</a:t>
            </a:r>
            <a:r>
              <a:rPr lang="fr-FR" sz="1400" dirty="0">
                <a:solidFill>
                  <a:schemeClr val="bg1"/>
                </a:solidFill>
              </a:rPr>
              <a:t>, </a:t>
            </a:r>
            <a:r>
              <a:rPr lang="fr-FR" sz="1400" dirty="0" err="1">
                <a:solidFill>
                  <a:schemeClr val="bg1"/>
                </a:solidFill>
              </a:rPr>
              <a:t>dignissim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fermentum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turpis</a:t>
            </a:r>
            <a:r>
              <a:rPr lang="fr-FR" sz="1400" dirty="0">
                <a:solidFill>
                  <a:schemeClr val="bg1"/>
                </a:solidFill>
              </a:rPr>
              <a:t>. </a:t>
            </a:r>
            <a:r>
              <a:rPr lang="fr-FR" sz="1400" dirty="0" err="1">
                <a:solidFill>
                  <a:schemeClr val="bg1"/>
                </a:solidFill>
              </a:rPr>
              <a:t>Cras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ultricies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neque</a:t>
            </a:r>
            <a:r>
              <a:rPr lang="fr-FR" sz="1400" dirty="0">
                <a:solidFill>
                  <a:schemeClr val="bg1"/>
                </a:solidFill>
              </a:rPr>
              <a:t> a </a:t>
            </a:r>
            <a:r>
              <a:rPr lang="fr-FR" sz="1400" dirty="0" err="1">
                <a:solidFill>
                  <a:schemeClr val="bg1"/>
                </a:solidFill>
              </a:rPr>
              <a:t>lacus</a:t>
            </a:r>
            <a:r>
              <a:rPr lang="fr-FR" sz="1400" dirty="0">
                <a:solidFill>
                  <a:schemeClr val="bg1"/>
                </a:solidFill>
              </a:rPr>
              <a:t> </a:t>
            </a:r>
            <a:r>
              <a:rPr lang="fr-FR" sz="1400" dirty="0" err="1">
                <a:solidFill>
                  <a:schemeClr val="bg1"/>
                </a:solidFill>
              </a:rPr>
              <a:t>rutrum</a:t>
            </a:r>
            <a:r>
              <a:rPr lang="fr-FR" sz="1400" dirty="0">
                <a:solidFill>
                  <a:schemeClr val="bg1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chemeClr val="bg1"/>
              </a:solidFill>
            </a:endParaRPr>
          </a:p>
          <a:p>
            <a:pPr algn="just"/>
            <a:endParaRPr lang="fr-FR" sz="1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46" name="Image 45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472" y="8859711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393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06957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390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26</cp:revision>
  <dcterms:created xsi:type="dcterms:W3CDTF">2015-04-01T06:54:32Z</dcterms:created>
  <dcterms:modified xsi:type="dcterms:W3CDTF">2020-12-28T13:17:06Z</dcterms:modified>
</cp:coreProperties>
</file>