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AE0923"/>
    <a:srgbClr val="F8A131"/>
    <a:srgbClr val="E9370A"/>
    <a:srgbClr val="EC4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866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42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927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991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87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29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91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057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014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439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488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E6936-687D-0548-9582-07081F4BB22A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B5C36-4BCB-B045-9887-2E1995B135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909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782937" cy="10688638"/>
          </a:xfrm>
          <a:prstGeom prst="rect">
            <a:avLst/>
          </a:prstGeom>
          <a:solidFill>
            <a:srgbClr val="EC4E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7476" y="237235"/>
            <a:ext cx="46210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dirty="0">
                <a:solidFill>
                  <a:srgbClr val="AE0923"/>
                </a:solidFill>
              </a:rPr>
              <a:t>JEANNE </a:t>
            </a:r>
            <a:r>
              <a:rPr lang="fr-FR" sz="4400" b="1" dirty="0">
                <a:solidFill>
                  <a:srgbClr val="F8A131"/>
                </a:solidFill>
              </a:rPr>
              <a:t>MARTINEZ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r="35201"/>
          <a:stretch/>
        </p:blipFill>
        <p:spPr>
          <a:xfrm>
            <a:off x="5308481" y="287526"/>
            <a:ext cx="1703792" cy="174465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012626" y="2837243"/>
            <a:ext cx="2350935" cy="145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5000"/>
              </a:lnSpc>
              <a:spcAft>
                <a:spcPts val="1089"/>
              </a:spcAft>
            </a:pPr>
            <a:r>
              <a:rPr lang="pt-B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Descrever brevemente sua trajetória profissional, suas habilidades e competências chave para o cargo pretendido e seus objetivos de carreira.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785393" y="2346305"/>
            <a:ext cx="141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E9370A"/>
                </a:solidFill>
              </a:rPr>
              <a:t>SOBBRE MIN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740588" y="4547856"/>
            <a:ext cx="1464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E9370A"/>
                </a:solidFill>
              </a:rPr>
              <a:t>HABILIDADES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4892156" y="5871818"/>
            <a:ext cx="2350935" cy="221741"/>
          </a:xfrm>
          <a:prstGeom prst="roundRect">
            <a:avLst/>
          </a:prstGeom>
          <a:solidFill>
            <a:srgbClr val="F8A1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4892156" y="6416637"/>
            <a:ext cx="2350935" cy="221741"/>
          </a:xfrm>
          <a:prstGeom prst="roundRect">
            <a:avLst/>
          </a:prstGeom>
          <a:solidFill>
            <a:srgbClr val="F8A1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4892156" y="6986716"/>
            <a:ext cx="2350935" cy="221741"/>
          </a:xfrm>
          <a:prstGeom prst="roundRect">
            <a:avLst/>
          </a:prstGeom>
          <a:solidFill>
            <a:srgbClr val="F8A1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114216"/>
              </p:ext>
            </p:extLst>
          </p:nvPr>
        </p:nvGraphicFramePr>
        <p:xfrm>
          <a:off x="4892156" y="5013897"/>
          <a:ext cx="240323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3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9908">
                <a:tc>
                  <a:txBody>
                    <a:bodyPr/>
                    <a:lstStyle/>
                    <a:p>
                      <a:pPr algn="r"/>
                      <a:r>
                        <a:rPr lang="fr-FR" sz="1300" b="0" dirty="0" err="1">
                          <a:solidFill>
                            <a:srgbClr val="7F7F7F"/>
                          </a:solidFill>
                          <a:latin typeface="Arial"/>
                          <a:cs typeface="Arial"/>
                        </a:rPr>
                        <a:t>My</a:t>
                      </a:r>
                      <a:r>
                        <a:rPr lang="fr-FR" sz="1300" b="0" dirty="0">
                          <a:solidFill>
                            <a:srgbClr val="7F7F7F"/>
                          </a:solidFill>
                          <a:latin typeface="Arial"/>
                          <a:cs typeface="Arial"/>
                        </a:rPr>
                        <a:t> SQL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908">
                <a:tc>
                  <a:txBody>
                    <a:bodyPr/>
                    <a:lstStyle/>
                    <a:p>
                      <a:pPr algn="r"/>
                      <a:endParaRPr lang="fr-FR" sz="12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908">
                <a:tc>
                  <a:txBody>
                    <a:bodyPr/>
                    <a:lstStyle/>
                    <a:p>
                      <a:pPr algn="r"/>
                      <a:r>
                        <a:rPr lang="fr-FR" sz="1300" b="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HTML PHP</a:t>
                      </a:r>
                      <a:endParaRPr lang="fr-FR" sz="1300" b="0" dirty="0">
                        <a:solidFill>
                          <a:srgbClr val="7F7F7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908">
                <a:tc>
                  <a:txBody>
                    <a:bodyPr/>
                    <a:lstStyle/>
                    <a:p>
                      <a:pPr algn="r"/>
                      <a:endParaRPr lang="fr-FR" sz="12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908">
                <a:tc>
                  <a:txBody>
                    <a:bodyPr/>
                    <a:lstStyle/>
                    <a:p>
                      <a:pPr algn="r"/>
                      <a:r>
                        <a:rPr lang="fr-FR" sz="1300" b="0" dirty="0">
                          <a:solidFill>
                            <a:srgbClr val="7F7F7F"/>
                          </a:solidFill>
                          <a:latin typeface="Arial"/>
                          <a:cs typeface="Arial"/>
                        </a:rPr>
                        <a:t>Google </a:t>
                      </a:r>
                      <a:r>
                        <a:rPr lang="fr-FR" sz="1300" b="0" dirty="0" err="1">
                          <a:solidFill>
                            <a:srgbClr val="7F7F7F"/>
                          </a:solidFill>
                          <a:latin typeface="Arial"/>
                          <a:cs typeface="Arial"/>
                        </a:rPr>
                        <a:t>Adwords</a:t>
                      </a:r>
                      <a:endParaRPr lang="fr-FR" sz="1300" b="0" dirty="0">
                        <a:solidFill>
                          <a:srgbClr val="7F7F7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9908">
                <a:tc>
                  <a:txBody>
                    <a:bodyPr/>
                    <a:lstStyle/>
                    <a:p>
                      <a:pPr algn="r"/>
                      <a:endParaRPr lang="fr-FR" sz="12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9908">
                <a:tc>
                  <a:txBody>
                    <a:bodyPr/>
                    <a:lstStyle/>
                    <a:p>
                      <a:pPr algn="r"/>
                      <a:r>
                        <a:rPr lang="fr-FR" sz="1300" b="0" dirty="0">
                          <a:solidFill>
                            <a:srgbClr val="7F7F7F"/>
                          </a:solidFill>
                          <a:latin typeface="Arial"/>
                          <a:cs typeface="Arial"/>
                        </a:rPr>
                        <a:t>Word,</a:t>
                      </a:r>
                      <a:r>
                        <a:rPr lang="fr-FR" sz="1300" b="0" baseline="0" dirty="0">
                          <a:solidFill>
                            <a:srgbClr val="7F7F7F"/>
                          </a:solidFill>
                          <a:latin typeface="Arial"/>
                          <a:cs typeface="Arial"/>
                        </a:rPr>
                        <a:t> Excel, Powerpoint</a:t>
                      </a:r>
                      <a:endParaRPr lang="fr-FR" sz="1300" b="0" dirty="0">
                        <a:solidFill>
                          <a:srgbClr val="7F7F7F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9908">
                <a:tc>
                  <a:txBody>
                    <a:bodyPr/>
                    <a:lstStyle/>
                    <a:p>
                      <a:pPr algn="r"/>
                      <a:endParaRPr lang="fr-FR" sz="12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6" name="Rectangle à coins arrondis 15"/>
          <p:cNvSpPr/>
          <p:nvPr/>
        </p:nvSpPr>
        <p:spPr>
          <a:xfrm>
            <a:off x="4892156" y="5318161"/>
            <a:ext cx="2350935" cy="221741"/>
          </a:xfrm>
          <a:prstGeom prst="roundRect">
            <a:avLst/>
          </a:prstGeom>
          <a:solidFill>
            <a:srgbClr val="F8A13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4892156" y="5318161"/>
            <a:ext cx="1644526" cy="221741"/>
          </a:xfrm>
          <a:prstGeom prst="roundRect">
            <a:avLst/>
          </a:prstGeom>
          <a:solidFill>
            <a:srgbClr val="AE09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4892156" y="5871032"/>
            <a:ext cx="1297699" cy="221741"/>
          </a:xfrm>
          <a:prstGeom prst="roundRect">
            <a:avLst/>
          </a:prstGeom>
          <a:solidFill>
            <a:srgbClr val="AE09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à coins arrondis 18"/>
          <p:cNvSpPr/>
          <p:nvPr/>
        </p:nvSpPr>
        <p:spPr>
          <a:xfrm>
            <a:off x="4892156" y="6416637"/>
            <a:ext cx="1815743" cy="221741"/>
          </a:xfrm>
          <a:prstGeom prst="roundRect">
            <a:avLst/>
          </a:prstGeom>
          <a:solidFill>
            <a:srgbClr val="AE09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à coins arrondis 19"/>
          <p:cNvSpPr/>
          <p:nvPr/>
        </p:nvSpPr>
        <p:spPr>
          <a:xfrm>
            <a:off x="4892157" y="6984577"/>
            <a:ext cx="658560" cy="221741"/>
          </a:xfrm>
          <a:prstGeom prst="roundRect">
            <a:avLst/>
          </a:prstGeom>
          <a:solidFill>
            <a:srgbClr val="AE092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5664977" y="7735483"/>
            <a:ext cx="1475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E9370A"/>
                </a:solidFill>
              </a:rPr>
              <a:t>PASSATEMPO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012626" y="8212260"/>
            <a:ext cx="228276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ipsum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 </a:t>
            </a:r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ipsum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dolot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celular</a:t>
            </a:r>
            <a:r>
              <a:rPr lang="fr-FR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</a:t>
            </a:r>
            <a:endParaRPr lang="fr-FR" sz="1300" dirty="0">
              <a:latin typeface="Arial"/>
              <a:cs typeface="Arial"/>
            </a:endParaRPr>
          </a:p>
        </p:txBody>
      </p:sp>
      <p:graphicFrame>
        <p:nvGraphicFramePr>
          <p:cNvPr id="23" name="Tableau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098310"/>
              </p:ext>
            </p:extLst>
          </p:nvPr>
        </p:nvGraphicFramePr>
        <p:xfrm>
          <a:off x="1044286" y="1240420"/>
          <a:ext cx="3443326" cy="4983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43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rgbClr val="AE0923"/>
                          </a:solidFill>
                        </a:rPr>
                        <a:t>EXPERIENCIA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CARGO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F8A13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rgbClr val="F8A13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pt-BR" sz="12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Arial"/>
                        </a:rPr>
                        <a:t>Descrever as atividades exercidas no cargo, listando suas atribuições e resultados obtidos, de preferência quantificando-os.</a:t>
                      </a:r>
                    </a:p>
                    <a:p>
                      <a:endParaRPr lang="fr-FR" sz="12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CARGO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F8A13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rgbClr val="F8A13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pt-BR" sz="12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Arial"/>
                        </a:rPr>
                        <a:t>Descrever as atividades exercidas no cargo, listando suas atribuições e resultados obtidos, de preferência quantificando-os.</a:t>
                      </a:r>
                    </a:p>
                    <a:p>
                      <a:pPr algn="l"/>
                      <a:endParaRPr lang="fr-FR" sz="11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CARGO</a:t>
                      </a: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F8A13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rgbClr val="F8A13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pt-BR" sz="12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Arial"/>
                        </a:rPr>
                        <a:t>Descrever as atividades exercidas no cargo, listando suas atribuições e resultados obtidos, de preferência quantificando-os.</a:t>
                      </a:r>
                    </a:p>
                    <a:p>
                      <a:pPr algn="l"/>
                      <a:endParaRPr lang="fr-FR" sz="11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CARGO</a:t>
                      </a:r>
                    </a:p>
                    <a:p>
                      <a:pPr algn="l"/>
                      <a:r>
                        <a:rPr lang="en-US" sz="1100" kern="1200" dirty="0">
                          <a:solidFill>
                            <a:srgbClr val="F8A13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100" kern="1200" dirty="0">
                        <a:solidFill>
                          <a:srgbClr val="F8A13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pt-BR" sz="1100" kern="1200" dirty="0">
                          <a:solidFill>
                            <a:schemeClr val="bg1"/>
                          </a:solidFill>
                          <a:latin typeface="Arial"/>
                          <a:ea typeface="+mn-ea"/>
                          <a:cs typeface="Arial"/>
                        </a:rPr>
                        <a:t>Descrever as atividades exercidas no cargo, listando suas atribuições e resultados .</a:t>
                      </a:r>
                    </a:p>
                    <a:p>
                      <a:pPr algn="l"/>
                      <a:endParaRPr lang="fr-FR" sz="11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4" name="Tableau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34032"/>
              </p:ext>
            </p:extLst>
          </p:nvPr>
        </p:nvGraphicFramePr>
        <p:xfrm>
          <a:off x="1044286" y="6172057"/>
          <a:ext cx="3443326" cy="3535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433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2800" b="1" dirty="0">
                          <a:solidFill>
                            <a:srgbClr val="AE0923"/>
                          </a:solidFill>
                        </a:rPr>
                        <a:t>FORMACAO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| CURSO</a:t>
                      </a:r>
                      <a:endParaRPr lang="en-US" sz="1200" kern="1200" baseline="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F8A13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rgbClr val="F8A13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algn="l" defTabSz="457200" rtl="0" eaLnBrk="1" latinLnBrk="0" hangingPunct="1"/>
                      <a:r>
                        <a:rPr lang="pt-BR" sz="1200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 as características do curso: instituição, diploma obtido, etc.</a:t>
                      </a:r>
                    </a:p>
                    <a:p>
                      <a:endParaRPr lang="fr-FR" sz="120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| CURSO</a:t>
                      </a:r>
                      <a:endParaRPr lang="en-US" sz="1200" kern="1200" baseline="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F8A13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rgbClr val="F8A13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algn="l" defTabSz="457200" rtl="0" eaLnBrk="1" latinLnBrk="0" hangingPunct="1"/>
                      <a:r>
                        <a:rPr lang="pt-BR" sz="1200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 as características do curso: instituição, diploma obtido, etc.</a:t>
                      </a:r>
                    </a:p>
                    <a:p>
                      <a:pPr algn="l"/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| CURSO</a:t>
                      </a:r>
                      <a:endParaRPr lang="en-US" sz="1200" kern="1200" baseline="0" dirty="0">
                        <a:solidFill>
                          <a:schemeClr val="bg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en-US" sz="1200" kern="1200" dirty="0">
                          <a:solidFill>
                            <a:srgbClr val="F8A13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200" kern="1200" dirty="0">
                        <a:solidFill>
                          <a:srgbClr val="F8A13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algn="l" defTabSz="457200" rtl="0" eaLnBrk="1" latinLnBrk="0" hangingPunct="1"/>
                      <a:r>
                        <a:rPr lang="pt-BR" sz="1200" kern="12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 as características do curso: instituição, diploma obtido, etc.</a:t>
                      </a:r>
                    </a:p>
                    <a:p>
                      <a:pPr algn="l"/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7" name="Image 26" descr="form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49" y="6172057"/>
            <a:ext cx="571937" cy="555689"/>
          </a:xfrm>
          <a:prstGeom prst="rect">
            <a:avLst/>
          </a:prstGeom>
        </p:spPr>
      </p:pic>
      <p:pic>
        <p:nvPicPr>
          <p:cNvPr id="28" name="Image 27" descr="experienc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23" y="1240420"/>
            <a:ext cx="571937" cy="555689"/>
          </a:xfrm>
          <a:prstGeom prst="rect">
            <a:avLst/>
          </a:prstGeom>
        </p:spPr>
      </p:pic>
      <p:pic>
        <p:nvPicPr>
          <p:cNvPr id="29" name="Image 28" descr="inf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272" y="2378376"/>
            <a:ext cx="342073" cy="332355"/>
          </a:xfrm>
          <a:prstGeom prst="rect">
            <a:avLst/>
          </a:prstGeom>
        </p:spPr>
      </p:pic>
      <p:pic>
        <p:nvPicPr>
          <p:cNvPr id="30" name="Image 29" descr="competenc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481" y="4573949"/>
            <a:ext cx="450633" cy="343239"/>
          </a:xfrm>
          <a:prstGeom prst="rect">
            <a:avLst/>
          </a:prstGeom>
        </p:spPr>
      </p:pic>
      <p:pic>
        <p:nvPicPr>
          <p:cNvPr id="31" name="Image 30" descr="infosplu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481" y="7735483"/>
            <a:ext cx="412001" cy="400296"/>
          </a:xfrm>
          <a:prstGeom prst="rect">
            <a:avLst/>
          </a:prstGeom>
        </p:spPr>
      </p:pic>
      <p:sp>
        <p:nvSpPr>
          <p:cNvPr id="32" name="ZoneTexte 31"/>
          <p:cNvSpPr txBox="1"/>
          <p:nvPr/>
        </p:nvSpPr>
        <p:spPr>
          <a:xfrm>
            <a:off x="263424" y="10249970"/>
            <a:ext cx="1916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12 </a:t>
            </a:r>
            <a:r>
              <a:rPr lang="fr-FR" sz="1200" dirty="0" err="1">
                <a:solidFill>
                  <a:schemeClr val="bg1"/>
                </a:solidFill>
              </a:rPr>
              <a:t>Lorem</a:t>
            </a:r>
            <a:r>
              <a:rPr lang="fr-FR" sz="1200" dirty="0">
                <a:solidFill>
                  <a:schemeClr val="bg1"/>
                </a:solidFill>
              </a:rPr>
              <a:t> </a:t>
            </a:r>
            <a:r>
              <a:rPr lang="fr-FR" sz="1200" dirty="0" err="1">
                <a:solidFill>
                  <a:schemeClr val="bg1"/>
                </a:solidFill>
              </a:rPr>
              <a:t>ipsum</a:t>
            </a:r>
            <a:r>
              <a:rPr lang="fr-FR" sz="1200" dirty="0">
                <a:solidFill>
                  <a:schemeClr val="bg1"/>
                </a:solidFill>
              </a:rPr>
              <a:t> 0000 Porto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2982333" y="10261023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</a:rPr>
              <a:t>(01) 123 4545</a:t>
            </a:r>
          </a:p>
        </p:txBody>
      </p:sp>
      <p:sp>
        <p:nvSpPr>
          <p:cNvPr id="34" name="Ellipse 33"/>
          <p:cNvSpPr/>
          <p:nvPr/>
        </p:nvSpPr>
        <p:spPr>
          <a:xfrm>
            <a:off x="84667" y="10308193"/>
            <a:ext cx="178757" cy="178757"/>
          </a:xfrm>
          <a:prstGeom prst="ellipse">
            <a:avLst/>
          </a:prstGeom>
          <a:solidFill>
            <a:srgbClr val="AE0923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2803576" y="10308193"/>
            <a:ext cx="178757" cy="178757"/>
          </a:xfrm>
          <a:prstGeom prst="ellipse">
            <a:avLst/>
          </a:prstGeom>
          <a:solidFill>
            <a:srgbClr val="AE0923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5477328" y="10261023"/>
            <a:ext cx="1166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mail@mail.com</a:t>
            </a:r>
            <a:endParaRPr lang="fr-FR" sz="1200" dirty="0"/>
          </a:p>
        </p:txBody>
      </p:sp>
      <p:sp>
        <p:nvSpPr>
          <p:cNvPr id="37" name="Ellipse 36"/>
          <p:cNvSpPr/>
          <p:nvPr/>
        </p:nvSpPr>
        <p:spPr>
          <a:xfrm>
            <a:off x="5219102" y="10308193"/>
            <a:ext cx="178757" cy="178757"/>
          </a:xfrm>
          <a:prstGeom prst="ellipse">
            <a:avLst/>
          </a:prstGeom>
          <a:solidFill>
            <a:srgbClr val="F8A131"/>
          </a:solidFill>
          <a:ln>
            <a:solidFill>
              <a:srgbClr val="AE092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Connecteur droit 38"/>
          <p:cNvCxnSpPr/>
          <p:nvPr/>
        </p:nvCxnSpPr>
        <p:spPr>
          <a:xfrm flipH="1">
            <a:off x="0" y="10091136"/>
            <a:ext cx="4782937" cy="0"/>
          </a:xfrm>
          <a:prstGeom prst="line">
            <a:avLst/>
          </a:prstGeom>
          <a:ln w="12700" cmpd="sng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flipH="1">
            <a:off x="4782937" y="10081893"/>
            <a:ext cx="2803577" cy="9243"/>
          </a:xfrm>
          <a:prstGeom prst="line">
            <a:avLst/>
          </a:prstGeom>
          <a:ln w="12700" cmpd="sng">
            <a:solidFill>
              <a:srgbClr val="E9370A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393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62845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402</Words>
  <Application>Microsoft Macintosh PowerPoint</Application>
  <PresentationFormat>Personnalisé</PresentationFormat>
  <Paragraphs>65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79</dc:title>
  <dc:subject/>
  <dc:creator>www.exemplodecv.com</dc:creator>
  <cp:keywords/>
  <dc:description/>
  <cp:lastModifiedBy>Axel Maille</cp:lastModifiedBy>
  <cp:revision>36</cp:revision>
  <dcterms:created xsi:type="dcterms:W3CDTF">2015-04-01T06:54:32Z</dcterms:created>
  <dcterms:modified xsi:type="dcterms:W3CDTF">2020-12-28T13:17:20Z</dcterms:modified>
  <cp:category/>
</cp:coreProperties>
</file>