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9214DB-CD64-5C41-8572-3F07942EE5DD}" v="2" dt="2020-07-21T09:48:34.1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469214DB-CD64-5C41-8572-3F07942EE5DD}"/>
    <pc:docChg chg="modSld">
      <pc:chgData name="Axel Maille" userId="065ad68c099279a8" providerId="LiveId" clId="{469214DB-CD64-5C41-8572-3F07942EE5DD}" dt="2020-07-21T09:49:08.887" v="12" actId="1076"/>
      <pc:docMkLst>
        <pc:docMk/>
      </pc:docMkLst>
      <pc:sldChg chg="modSp mod">
        <pc:chgData name="Axel Maille" userId="065ad68c099279a8" providerId="LiveId" clId="{469214DB-CD64-5C41-8572-3F07942EE5DD}" dt="2020-07-21T09:49:08.887" v="12" actId="1076"/>
        <pc:sldMkLst>
          <pc:docMk/>
          <pc:sldMk cId="4187697991" sldId="256"/>
        </pc:sldMkLst>
        <pc:spChg chg="mod">
          <ac:chgData name="Axel Maille" userId="065ad68c099279a8" providerId="LiveId" clId="{469214DB-CD64-5C41-8572-3F07942EE5DD}" dt="2020-07-21T09:48:25.398" v="10" actId="20577"/>
          <ac:spMkLst>
            <pc:docMk/>
            <pc:sldMk cId="4187697991" sldId="256"/>
            <ac:spMk id="6" creationId="{00000000-0000-0000-0000-000000000000}"/>
          </ac:spMkLst>
        </pc:spChg>
        <pc:spChg chg="mod">
          <ac:chgData name="Axel Maille" userId="065ad68c099279a8" providerId="LiveId" clId="{469214DB-CD64-5C41-8572-3F07942EE5DD}" dt="2020-07-21T09:48:41.497" v="11" actId="20577"/>
          <ac:spMkLst>
            <pc:docMk/>
            <pc:sldMk cId="4187697991" sldId="256"/>
            <ac:spMk id="8" creationId="{00000000-0000-0000-0000-000000000000}"/>
          </ac:spMkLst>
        </pc:spChg>
        <pc:spChg chg="mod">
          <ac:chgData name="Axel Maille" userId="065ad68c099279a8" providerId="LiveId" clId="{469214DB-CD64-5C41-8572-3F07942EE5DD}" dt="2020-07-21T09:49:08.887" v="12" actId="1076"/>
          <ac:spMkLst>
            <pc:docMk/>
            <pc:sldMk cId="4187697991" sldId="256"/>
            <ac:spMk id="25" creationId="{00000000-0000-0000-0000-000000000000}"/>
          </ac:spMkLst>
        </pc:spChg>
        <pc:graphicFrameChg chg="mod">
          <ac:chgData name="Axel Maille" userId="065ad68c099279a8" providerId="LiveId" clId="{469214DB-CD64-5C41-8572-3F07942EE5DD}" dt="2020-07-21T09:49:08.887" v="12" actId="1076"/>
          <ac:graphicFrameMkLst>
            <pc:docMk/>
            <pc:sldMk cId="4187697991" sldId="256"/>
            <ac:graphicFrameMk id="24" creationId="{00000000-0000-0000-0000-000000000000}"/>
          </ac:graphicFrameMkLst>
        </pc:graphicFrameChg>
        <pc:cxnChg chg="mod">
          <ac:chgData name="Axel Maille" userId="065ad68c099279a8" providerId="LiveId" clId="{469214DB-CD64-5C41-8572-3F07942EE5DD}" dt="2020-07-21T09:49:08.887" v="12" actId="1076"/>
          <ac:cxnSpMkLst>
            <pc:docMk/>
            <pc:sldMk cId="4187697991" sldId="256"/>
            <ac:cxnSpMk id="26" creationId="{00000000-0000-0000-0000-000000000000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9743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6797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4240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3095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9392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4200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1476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5307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447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1116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4242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4663B-C3B6-714C-AF65-521B8829A5D1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C6CD8-FC40-8D49-9E2F-53652DCA13E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0538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560590" y="32306"/>
            <a:ext cx="16364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bg1">
                    <a:lumMod val="50000"/>
                  </a:schemeClr>
                </a:solidFill>
              </a:rPr>
              <a:t>Cargo </a:t>
            </a:r>
            <a:r>
              <a:rPr lang="fr-FR" sz="1600" dirty="0">
                <a:solidFill>
                  <a:schemeClr val="accent1"/>
                </a:solidFill>
              </a:rPr>
              <a:t>pretendido</a:t>
            </a:r>
          </a:p>
        </p:txBody>
      </p:sp>
      <p:sp>
        <p:nvSpPr>
          <p:cNvPr id="5" name="Rectangle 4"/>
          <p:cNvSpPr/>
          <p:nvPr/>
        </p:nvSpPr>
        <p:spPr>
          <a:xfrm>
            <a:off x="11652" y="11651"/>
            <a:ext cx="361176" cy="13515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560590" y="370860"/>
            <a:ext cx="26777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err="1">
                <a:solidFill>
                  <a:srgbClr val="4F81BD"/>
                </a:solidFill>
              </a:rPr>
              <a:t>Tiago</a:t>
            </a:r>
            <a:r>
              <a:rPr lang="fr-FR" sz="3200" b="1" dirty="0"/>
              <a:t> MENDEZ</a:t>
            </a:r>
          </a:p>
        </p:txBody>
      </p:sp>
      <p:pic>
        <p:nvPicPr>
          <p:cNvPr id="7" name="Image 6" descr="avata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3229" y="0"/>
            <a:ext cx="1549621" cy="1549621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560589" y="955636"/>
            <a:ext cx="5452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// Email : </a:t>
            </a:r>
            <a:r>
              <a:rPr lang="fr-FR" sz="1200" dirty="0" err="1">
                <a:solidFill>
                  <a:schemeClr val="accent1"/>
                </a:solidFill>
              </a:rPr>
              <a:t>nome.sobrenome@mail.com</a:t>
            </a:r>
            <a:r>
              <a:rPr lang="fr-FR" sz="1200" dirty="0">
                <a:solidFill>
                  <a:schemeClr val="accent1"/>
                </a:solidFill>
              </a:rPr>
              <a:t> </a:t>
            </a:r>
            <a:br>
              <a:rPr lang="fr-FR" sz="1200" dirty="0">
                <a:solidFill>
                  <a:schemeClr val="accent1"/>
                </a:solidFill>
              </a:rPr>
            </a:b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// Tel : (</a:t>
            </a:r>
            <a:r>
              <a:rPr lang="fr-FR" sz="1200" dirty="0">
                <a:solidFill>
                  <a:srgbClr val="4F81BD"/>
                </a:solidFill>
              </a:rPr>
              <a:t>01) 0203-0405  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// Cel </a:t>
            </a:r>
            <a:r>
              <a:rPr lang="fr-FR" sz="1200" dirty="0">
                <a:solidFill>
                  <a:srgbClr val="4F81BD"/>
                </a:solidFill>
              </a:rPr>
              <a:t>: (06) 00102-0304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</a:t>
            </a:r>
            <a:b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// Endereço : </a:t>
            </a:r>
            <a:r>
              <a:rPr lang="fr-FR" sz="1200" dirty="0">
                <a:solidFill>
                  <a:srgbClr val="4F81BD"/>
                </a:solidFill>
              </a:rPr>
              <a:t>Rua/Avenida ... São Paulo – SP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88843" y="1821118"/>
            <a:ext cx="109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OBJETIVO</a:t>
            </a:r>
          </a:p>
        </p:txBody>
      </p:sp>
      <p:cxnSp>
        <p:nvCxnSpPr>
          <p:cNvPr id="11" name="Connecteur droit 10"/>
          <p:cNvCxnSpPr/>
          <p:nvPr/>
        </p:nvCxnSpPr>
        <p:spPr>
          <a:xfrm>
            <a:off x="1444704" y="2027331"/>
            <a:ext cx="5462895" cy="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71247" y="2217656"/>
            <a:ext cx="702217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1300" dirty="0">
                <a:cs typeface="Calibri"/>
              </a:rPr>
              <a:t>Descrever brevemente sua trajetória profissional, suas habilidades e competências chave para o cargo pretendido e seus objetivos de carreira. Esta é uma introdução à sua carta de apresentação.</a:t>
            </a:r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3935991"/>
              </p:ext>
            </p:extLst>
          </p:nvPr>
        </p:nvGraphicFramePr>
        <p:xfrm>
          <a:off x="288843" y="3365880"/>
          <a:ext cx="6806517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06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3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CURSO| 2000 – 2003</a:t>
                      </a:r>
                    </a:p>
                    <a:p>
                      <a:pPr algn="l"/>
                      <a:r>
                        <a:rPr lang="pt-B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Descrever as características do curso: instituição, diploma obtido, etc.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3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CURSO| 2000 – 2003</a:t>
                      </a:r>
                    </a:p>
                    <a:p>
                      <a:pPr algn="l"/>
                      <a:r>
                        <a:rPr lang="pt-B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Descrever as características do curso: instituição, diploma obtido, etc.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3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CURSO| 2000 – 2003</a:t>
                      </a:r>
                    </a:p>
                    <a:p>
                      <a:pPr algn="l"/>
                      <a:r>
                        <a:rPr lang="pt-B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Descrever as características do curso: instituição, diploma obtido, etc.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ZoneTexte 13"/>
          <p:cNvSpPr txBox="1"/>
          <p:nvPr/>
        </p:nvSpPr>
        <p:spPr>
          <a:xfrm>
            <a:off x="271247" y="2987053"/>
            <a:ext cx="1300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FORMAÇÃO</a:t>
            </a:r>
          </a:p>
        </p:txBody>
      </p:sp>
      <p:cxnSp>
        <p:nvCxnSpPr>
          <p:cNvPr id="15" name="Connecteur droit 14"/>
          <p:cNvCxnSpPr/>
          <p:nvPr/>
        </p:nvCxnSpPr>
        <p:spPr>
          <a:xfrm>
            <a:off x="1745131" y="3202761"/>
            <a:ext cx="5162468" cy="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272645"/>
              </p:ext>
            </p:extLst>
          </p:nvPr>
        </p:nvGraphicFramePr>
        <p:xfrm>
          <a:off x="288842" y="5394431"/>
          <a:ext cx="6806517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0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663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NOME DA EMPRESA </a:t>
                      </a:r>
                      <a:r>
                        <a:rPr lang="en-US" sz="1300" b="0" i="0" kern="1200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pt-BR" sz="1300" b="0" i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Cargo ocupado</a:t>
                      </a:r>
                      <a:endParaRPr lang="fr-FR" sz="1300" b="0" i="0" kern="1200" dirty="0">
                        <a:solidFill>
                          <a:srgbClr val="7F7F7F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Descrever as atividades exercidas no cargo.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atribuições e resultados obtidos.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Não hesite em quantificar os resultados.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 DA EMPRESA </a:t>
                      </a:r>
                      <a:r>
                        <a:rPr lang="en-US" sz="13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pt-BR" sz="13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Cargo ocupado</a:t>
                      </a:r>
                      <a:endParaRPr lang="fr-FR" sz="1300" b="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Descrever as atividades exercidas no cargo.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atribuições e resultados obtidos.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Não hesite em quantificar os resultados.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endParaRPr lang="fr-FR" sz="13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300" b="0" i="0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 DA EMPRESA </a:t>
                      </a:r>
                      <a:r>
                        <a:rPr lang="en-US" sz="13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pt-BR" sz="13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Cargo ocupado</a:t>
                      </a:r>
                      <a:endParaRPr lang="fr-FR" sz="1300" b="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Descrever as atividades exercidas no cargo.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atribuições e resultados obtidos.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Não hesite em quantificar os resultados.</a:t>
                      </a:r>
                      <a:br>
                        <a:rPr lang="fr-FR" sz="13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</a:br>
                      <a:endParaRPr lang="fr-FR" sz="13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 DA EMPRESA </a:t>
                      </a:r>
                      <a:r>
                        <a:rPr lang="en-US" sz="13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pt-BR" sz="13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Cargo ocupado</a:t>
                      </a:r>
                      <a:endParaRPr lang="fr-FR" sz="1300" b="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Descrever as atividades exercidas no cargo.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atribuições e resultados obtidos.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Não hesite em quantificar os resultados.</a:t>
                      </a:r>
                      <a:br>
                        <a:rPr lang="fr-FR" sz="13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</a:br>
                      <a:endParaRPr lang="fr-FR" sz="13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ZoneTexte 17"/>
          <p:cNvSpPr txBox="1"/>
          <p:nvPr/>
        </p:nvSpPr>
        <p:spPr>
          <a:xfrm>
            <a:off x="288843" y="4989859"/>
            <a:ext cx="1406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EXPERIÊNCIA</a:t>
            </a:r>
          </a:p>
        </p:txBody>
      </p:sp>
      <p:cxnSp>
        <p:nvCxnSpPr>
          <p:cNvPr id="19" name="Connecteur droit 18"/>
          <p:cNvCxnSpPr/>
          <p:nvPr/>
        </p:nvCxnSpPr>
        <p:spPr>
          <a:xfrm>
            <a:off x="1618992" y="5186176"/>
            <a:ext cx="5288607" cy="11651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611105"/>
              </p:ext>
            </p:extLst>
          </p:nvPr>
        </p:nvGraphicFramePr>
        <p:xfrm>
          <a:off x="288843" y="8625929"/>
          <a:ext cx="6920596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83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2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229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INFORMÁTICA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habilidades em informática adequadas ao cargo pretendido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habilidades em informática adequadas ao cargo pretendido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GESTÃO E LIDERANÇA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habilidades em gestão e liderança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pt-BR" sz="1200" b="0" i="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habilidades em gestão e liderança</a:t>
                      </a:r>
                      <a:endParaRPr lang="pt-B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5" name="ZoneTexte 24"/>
          <p:cNvSpPr txBox="1"/>
          <p:nvPr/>
        </p:nvSpPr>
        <p:spPr>
          <a:xfrm>
            <a:off x="288843" y="8216264"/>
            <a:ext cx="143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HABILIDADES</a:t>
            </a:r>
          </a:p>
        </p:txBody>
      </p:sp>
      <p:cxnSp>
        <p:nvCxnSpPr>
          <p:cNvPr id="26" name="Connecteur droit 25"/>
          <p:cNvCxnSpPr/>
          <p:nvPr/>
        </p:nvCxnSpPr>
        <p:spPr>
          <a:xfrm>
            <a:off x="1896976" y="8424232"/>
            <a:ext cx="5010623" cy="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11652" y="10253168"/>
            <a:ext cx="7551198" cy="43546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7697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 err="1"/>
              <a:t>Querido</a:t>
            </a:r>
            <a:r>
              <a:rPr lang="fr-FR" b="1" dirty="0"/>
              <a:t> </a:t>
            </a:r>
            <a:r>
              <a:rPr lang="fr-FR" b="1" dirty="0" err="1"/>
              <a:t>candidato</a:t>
            </a:r>
            <a:endParaRPr lang="fr-FR" b="1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Obrigado</a:t>
            </a:r>
            <a:r>
              <a:rPr lang="fr-FR" dirty="0"/>
              <a:t> </a:t>
            </a:r>
            <a:r>
              <a:rPr lang="fr-FR" dirty="0" err="1"/>
              <a:t>por</a:t>
            </a:r>
            <a:r>
              <a:rPr lang="fr-FR" dirty="0"/>
              <a:t> </a:t>
            </a:r>
            <a:r>
              <a:rPr lang="fr-FR" dirty="0" err="1"/>
              <a:t>baixar</a:t>
            </a:r>
            <a:r>
              <a:rPr lang="fr-FR" dirty="0"/>
              <a:t> este </a:t>
            </a:r>
            <a:r>
              <a:rPr lang="fr-FR" dirty="0" err="1"/>
              <a:t>modelo</a:t>
            </a:r>
            <a:r>
              <a:rPr lang="fr-FR" dirty="0"/>
              <a:t> de </a:t>
            </a:r>
            <a:r>
              <a:rPr lang="fr-FR" dirty="0" err="1"/>
              <a:t>nosso</a:t>
            </a:r>
            <a:r>
              <a:rPr lang="fr-FR" dirty="0"/>
              <a:t> site. </a:t>
            </a:r>
            <a:r>
              <a:rPr lang="fr-FR" dirty="0" err="1"/>
              <a:t>Esperamos</a:t>
            </a:r>
            <a:r>
              <a:rPr lang="fr-FR" dirty="0"/>
              <a:t> que </a:t>
            </a:r>
            <a:r>
              <a:rPr lang="fr-FR" dirty="0" err="1"/>
              <a:t>ajude</a:t>
            </a:r>
            <a:r>
              <a:rPr lang="fr-FR" dirty="0"/>
              <a:t> </a:t>
            </a:r>
            <a:r>
              <a:rPr lang="fr-FR" dirty="0" err="1"/>
              <a:t>você</a:t>
            </a:r>
            <a:r>
              <a:rPr lang="fr-FR" dirty="0"/>
              <a:t> a </a:t>
            </a:r>
            <a:r>
              <a:rPr lang="fr-FR" dirty="0" err="1"/>
              <a:t>mostrar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currículo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Reserve </a:t>
            </a:r>
            <a:r>
              <a:rPr lang="fr-FR" dirty="0" err="1"/>
              <a:t>um</a:t>
            </a:r>
            <a:r>
              <a:rPr lang="fr-FR" dirty="0"/>
              <a:t> tempo para </a:t>
            </a:r>
            <a:r>
              <a:rPr lang="fr-FR" dirty="0" err="1"/>
              <a:t>escrever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com </a:t>
            </a:r>
            <a:r>
              <a:rPr lang="fr-FR" dirty="0" err="1"/>
              <a:t>cuidado</a:t>
            </a:r>
            <a:r>
              <a:rPr lang="fr-FR" dirty="0"/>
              <a:t>, pois </a:t>
            </a:r>
            <a:r>
              <a:rPr lang="fr-FR" dirty="0" err="1"/>
              <a:t>ele</a:t>
            </a:r>
            <a:r>
              <a:rPr lang="fr-FR" dirty="0"/>
              <a:t> </a:t>
            </a:r>
            <a:r>
              <a:rPr lang="fr-FR" dirty="0" err="1"/>
              <a:t>descreve</a:t>
            </a:r>
            <a:r>
              <a:rPr lang="fr-FR" dirty="0"/>
              <a:t> sua </a:t>
            </a:r>
            <a:r>
              <a:rPr lang="fr-FR" dirty="0" err="1"/>
              <a:t>experiência</a:t>
            </a:r>
            <a:r>
              <a:rPr lang="fr-FR" dirty="0"/>
              <a:t> </a:t>
            </a:r>
            <a:r>
              <a:rPr lang="fr-FR" dirty="0" err="1"/>
              <a:t>profissional</a:t>
            </a:r>
            <a:r>
              <a:rPr lang="fr-FR" dirty="0"/>
              <a:t> e sua </a:t>
            </a:r>
            <a:r>
              <a:rPr lang="fr-FR" dirty="0" err="1"/>
              <a:t>personalidade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 err="1"/>
              <a:t>Lembre</a:t>
            </a:r>
            <a:r>
              <a:rPr lang="fr-FR" dirty="0"/>
              <a:t>-se de que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bom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personalizado</a:t>
            </a:r>
            <a:r>
              <a:rPr lang="fr-FR" dirty="0"/>
              <a:t>!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Se </a:t>
            </a:r>
            <a:r>
              <a:rPr lang="fr-FR" dirty="0" err="1"/>
              <a:t>precisar</a:t>
            </a:r>
            <a:r>
              <a:rPr lang="fr-FR" dirty="0"/>
              <a:t> de </a:t>
            </a:r>
            <a:r>
              <a:rPr lang="fr-FR" dirty="0" err="1"/>
              <a:t>outros</a:t>
            </a:r>
            <a:r>
              <a:rPr lang="fr-FR" dirty="0"/>
              <a:t> </a:t>
            </a:r>
            <a:r>
              <a:rPr lang="fr-FR" dirty="0" err="1"/>
              <a:t>modelos</a:t>
            </a:r>
            <a:r>
              <a:rPr lang="fr-FR" dirty="0"/>
              <a:t>, volte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nosso</a:t>
            </a:r>
            <a:r>
              <a:rPr lang="fr-FR" dirty="0"/>
              <a:t> site : </a:t>
            </a:r>
            <a:r>
              <a:rPr lang="fr-FR" dirty="0">
                <a:hlinkClick r:id="rId2"/>
              </a:rPr>
              <a:t>HTTPS://WWW.EXEMPLODECV.COM</a:t>
            </a: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Os </a:t>
            </a:r>
            <a:r>
              <a:rPr lang="fr-FR" dirty="0" err="1"/>
              <a:t>conteúdos</a:t>
            </a:r>
            <a:r>
              <a:rPr lang="fr-FR" dirty="0"/>
              <a:t> </a:t>
            </a:r>
            <a:r>
              <a:rPr lang="fr-FR" dirty="0" err="1"/>
              <a:t>publicados</a:t>
            </a:r>
            <a:r>
              <a:rPr lang="fr-FR" dirty="0"/>
              <a:t> no </a:t>
            </a:r>
            <a:r>
              <a:rPr lang="fr-FR" dirty="0" err="1"/>
              <a:t>nosso</a:t>
            </a:r>
            <a:r>
              <a:rPr lang="fr-FR" dirty="0"/>
              <a:t> site (</a:t>
            </a:r>
            <a:r>
              <a:rPr lang="fr-FR" dirty="0" err="1"/>
              <a:t>modelos</a:t>
            </a:r>
            <a:r>
              <a:rPr lang="fr-FR" dirty="0"/>
              <a:t> de CV, </a:t>
            </a:r>
            <a:r>
              <a:rPr lang="fr-FR" dirty="0" err="1"/>
              <a:t>modelos</a:t>
            </a:r>
            <a:r>
              <a:rPr lang="fr-FR" dirty="0"/>
              <a:t> de cartas, </a:t>
            </a:r>
            <a:r>
              <a:rPr lang="fr-FR" dirty="0" err="1"/>
              <a:t>artigos</a:t>
            </a:r>
            <a:r>
              <a:rPr lang="fr-FR" dirty="0"/>
              <a:t>, etc.) </a:t>
            </a:r>
            <a:r>
              <a:rPr lang="fr-FR" dirty="0" err="1"/>
              <a:t>são</a:t>
            </a:r>
            <a:r>
              <a:rPr lang="fr-FR" dirty="0"/>
              <a:t> </a:t>
            </a:r>
            <a:r>
              <a:rPr lang="fr-FR" dirty="0" err="1"/>
              <a:t>propriedade</a:t>
            </a:r>
            <a:r>
              <a:rPr lang="fr-FR" dirty="0"/>
              <a:t> da </a:t>
            </a:r>
            <a:r>
              <a:rPr lang="fr-FR" dirty="0" err="1"/>
              <a:t>EXEMPLODECV.com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</a:t>
            </a:r>
            <a:r>
              <a:rPr lang="fr-FR" dirty="0" err="1"/>
              <a:t>distribuir</a:t>
            </a:r>
            <a:r>
              <a:rPr lang="fr-FR" dirty="0"/>
              <a:t>, </a:t>
            </a:r>
            <a:r>
              <a:rPr lang="fr-FR" dirty="0" err="1"/>
              <a:t>publicar</a:t>
            </a:r>
            <a:r>
              <a:rPr lang="fr-FR" dirty="0"/>
              <a:t> ou </a:t>
            </a:r>
            <a:r>
              <a:rPr lang="fr-FR" dirty="0" err="1"/>
              <a:t>redistribuí</a:t>
            </a:r>
            <a:r>
              <a:rPr lang="fr-FR" dirty="0"/>
              <a:t>-los </a:t>
            </a:r>
            <a:r>
              <a:rPr lang="fr-FR" dirty="0" err="1"/>
              <a:t>sem</a:t>
            </a:r>
            <a:r>
              <a:rPr lang="fr-FR" dirty="0"/>
              <a:t> o </a:t>
            </a:r>
            <a:r>
              <a:rPr lang="fr-FR" dirty="0" err="1"/>
              <a:t>nosso</a:t>
            </a:r>
            <a:r>
              <a:rPr lang="fr-FR" dirty="0"/>
              <a:t> </a:t>
            </a:r>
            <a:r>
              <a:rPr lang="fr-FR" dirty="0" err="1"/>
              <a:t>consentimento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Também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dar </a:t>
            </a:r>
            <a:r>
              <a:rPr lang="fr-FR" dirty="0" err="1"/>
              <a:t>acesso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download</a:t>
            </a:r>
            <a:r>
              <a:rPr lang="fr-FR" dirty="0"/>
              <a:t> ou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edição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Conteúdo</a:t>
            </a:r>
            <a:r>
              <a:rPr lang="fr-FR" dirty="0"/>
              <a:t> </a:t>
            </a:r>
            <a:r>
              <a:rPr lang="fr-FR" dirty="0" err="1"/>
              <a:t>depositado</a:t>
            </a:r>
            <a:r>
              <a:rPr lang="fr-FR" dirty="0"/>
              <a:t> </a:t>
            </a:r>
            <a:r>
              <a:rPr lang="fr-FR" dirty="0" err="1"/>
              <a:t>em</a:t>
            </a:r>
            <a:r>
              <a:rPr lang="fr-FR" dirty="0"/>
              <a:t> 180 </a:t>
            </a:r>
            <a:r>
              <a:rPr lang="fr-FR" dirty="0" err="1"/>
              <a:t>países</a:t>
            </a:r>
            <a:r>
              <a:rPr lang="fr-FR" dirty="0"/>
              <a:t> </a:t>
            </a:r>
            <a:r>
              <a:rPr lang="fr-FR" dirty="0" err="1"/>
              <a:t>perante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oficial</a:t>
            </a:r>
            <a:r>
              <a:rPr lang="fr-FR" dirty="0"/>
              <a:t> de </a:t>
            </a:r>
            <a:r>
              <a:rPr lang="fr-FR" dirty="0" err="1"/>
              <a:t>justiça</a:t>
            </a:r>
            <a:r>
              <a:rPr lang="fr-FR" dirty="0"/>
              <a:t>. </a:t>
            </a:r>
            <a:r>
              <a:rPr lang="fr-FR" dirty="0" err="1"/>
              <a:t>Reprodução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proibida</a:t>
            </a:r>
            <a:r>
              <a:rPr lang="fr-FR" dirty="0"/>
              <a:t>, </a:t>
            </a:r>
            <a:r>
              <a:rPr lang="fr-FR" dirty="0" err="1"/>
              <a:t>mesmo</a:t>
            </a:r>
            <a:r>
              <a:rPr lang="fr-FR" dirty="0"/>
              <a:t> </a:t>
            </a:r>
            <a:r>
              <a:rPr lang="fr-FR" dirty="0" err="1"/>
              <a:t>parcial</a:t>
            </a:r>
            <a:r>
              <a:rPr lang="fr-FR" dirty="0"/>
              <a:t>.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Os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modelos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disponíveis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nosso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site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são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fornecidos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"no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estado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que se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encontram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" 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garantia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3203992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472</Words>
  <Application>Microsoft Macintosh PowerPoint</Application>
  <PresentationFormat>Personnalisé</PresentationFormat>
  <Paragraphs>69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8</dc:title>
  <dc:subject/>
  <dc:creator>https://www.exemplodecv.com</dc:creator>
  <cp:keywords/>
  <dc:description/>
  <cp:lastModifiedBy>Axel Maille</cp:lastModifiedBy>
  <cp:revision>5</cp:revision>
  <dcterms:created xsi:type="dcterms:W3CDTF">2015-06-26T10:30:52Z</dcterms:created>
  <dcterms:modified xsi:type="dcterms:W3CDTF">2020-12-28T11:43:27Z</dcterms:modified>
  <cp:category/>
</cp:coreProperties>
</file>