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9214DB-CD64-5C41-8572-3F07942EE5DD}" v="2" dt="2020-07-21T09:48:34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469214DB-CD64-5C41-8572-3F07942EE5DD}"/>
    <pc:docChg chg="modSld">
      <pc:chgData name="Axel Maille" userId="065ad68c099279a8" providerId="LiveId" clId="{469214DB-CD64-5C41-8572-3F07942EE5DD}" dt="2020-07-21T09:49:08.887" v="12" actId="1076"/>
      <pc:docMkLst>
        <pc:docMk/>
      </pc:docMkLst>
      <pc:sldChg chg="modSp mod">
        <pc:chgData name="Axel Maille" userId="065ad68c099279a8" providerId="LiveId" clId="{469214DB-CD64-5C41-8572-3F07942EE5DD}" dt="2020-07-21T09:49:08.887" v="12" actId="1076"/>
        <pc:sldMkLst>
          <pc:docMk/>
          <pc:sldMk cId="4187697991" sldId="256"/>
        </pc:sldMkLst>
        <pc:spChg chg="mod">
          <ac:chgData name="Axel Maille" userId="065ad68c099279a8" providerId="LiveId" clId="{469214DB-CD64-5C41-8572-3F07942EE5DD}" dt="2020-07-21T09:48:25.398" v="10" actId="20577"/>
          <ac:spMkLst>
            <pc:docMk/>
            <pc:sldMk cId="4187697991" sldId="256"/>
            <ac:spMk id="6" creationId="{00000000-0000-0000-0000-000000000000}"/>
          </ac:spMkLst>
        </pc:spChg>
        <pc:spChg chg="mod">
          <ac:chgData name="Axel Maille" userId="065ad68c099279a8" providerId="LiveId" clId="{469214DB-CD64-5C41-8572-3F07942EE5DD}" dt="2020-07-21T09:48:41.497" v="11" actId="20577"/>
          <ac:spMkLst>
            <pc:docMk/>
            <pc:sldMk cId="4187697991" sldId="256"/>
            <ac:spMk id="8" creationId="{00000000-0000-0000-0000-000000000000}"/>
          </ac:spMkLst>
        </pc:spChg>
        <pc:spChg chg="mod">
          <ac:chgData name="Axel Maille" userId="065ad68c099279a8" providerId="LiveId" clId="{469214DB-CD64-5C41-8572-3F07942EE5DD}" dt="2020-07-21T09:49:08.887" v="12" actId="1076"/>
          <ac:spMkLst>
            <pc:docMk/>
            <pc:sldMk cId="4187697991" sldId="256"/>
            <ac:spMk id="25" creationId="{00000000-0000-0000-0000-000000000000}"/>
          </ac:spMkLst>
        </pc:spChg>
        <pc:graphicFrameChg chg="mod">
          <ac:chgData name="Axel Maille" userId="065ad68c099279a8" providerId="LiveId" clId="{469214DB-CD64-5C41-8572-3F07942EE5DD}" dt="2020-07-21T09:49:08.887" v="12" actId="1076"/>
          <ac:graphicFrameMkLst>
            <pc:docMk/>
            <pc:sldMk cId="4187697991" sldId="256"/>
            <ac:graphicFrameMk id="24" creationId="{00000000-0000-0000-0000-000000000000}"/>
          </ac:graphicFrameMkLst>
        </pc:graphicFrameChg>
        <pc:cxnChg chg="mod">
          <ac:chgData name="Axel Maille" userId="065ad68c099279a8" providerId="LiveId" clId="{469214DB-CD64-5C41-8572-3F07942EE5DD}" dt="2020-07-21T09:49:08.887" v="12" actId="1076"/>
          <ac:cxnSpMkLst>
            <pc:docMk/>
            <pc:sldMk cId="4187697991" sldId="256"/>
            <ac:cxnSpMk id="26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74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79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2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09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39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20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47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30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47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11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24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663B-C3B6-714C-AF65-521B8829A5D1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53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60590" y="32306"/>
            <a:ext cx="1636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Cargo </a:t>
            </a:r>
            <a:r>
              <a:rPr lang="fr-FR" sz="1600" dirty="0">
                <a:solidFill>
                  <a:schemeClr val="accent1"/>
                </a:solidFill>
              </a:rPr>
              <a:t>pretendido</a:t>
            </a:r>
          </a:p>
        </p:txBody>
      </p:sp>
      <p:sp>
        <p:nvSpPr>
          <p:cNvPr id="5" name="Rectangle 4"/>
          <p:cNvSpPr/>
          <p:nvPr/>
        </p:nvSpPr>
        <p:spPr>
          <a:xfrm>
            <a:off x="11652" y="11651"/>
            <a:ext cx="361176" cy="1351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60590" y="370860"/>
            <a:ext cx="2677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err="1">
                <a:solidFill>
                  <a:srgbClr val="4F81BD"/>
                </a:solidFill>
              </a:rPr>
              <a:t>Tiago</a:t>
            </a:r>
            <a:r>
              <a:rPr lang="fr-FR" sz="3200" b="1" dirty="0"/>
              <a:t> MENDEZ</a:t>
            </a:r>
          </a:p>
        </p:txBody>
      </p:sp>
      <p:pic>
        <p:nvPicPr>
          <p:cNvPr id="7" name="Image 6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229" y="0"/>
            <a:ext cx="1549621" cy="154962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60589" y="955636"/>
            <a:ext cx="545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Email : </a:t>
            </a:r>
            <a:r>
              <a:rPr lang="fr-FR" sz="1200" dirty="0" err="1">
                <a:solidFill>
                  <a:schemeClr val="accent1"/>
                </a:solidFill>
              </a:rPr>
              <a:t>nome.sobrenome@mail.com</a:t>
            </a:r>
            <a:r>
              <a:rPr lang="fr-FR" sz="1200" dirty="0">
                <a:solidFill>
                  <a:schemeClr val="accent1"/>
                </a:solidFill>
              </a:rPr>
              <a:t> </a:t>
            </a:r>
            <a:br>
              <a:rPr lang="fr-FR" sz="1200" dirty="0">
                <a:solidFill>
                  <a:schemeClr val="accent1"/>
                </a:solidFill>
              </a:rPr>
            </a:b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Tel : (</a:t>
            </a:r>
            <a:r>
              <a:rPr lang="fr-FR" sz="1200" dirty="0">
                <a:solidFill>
                  <a:srgbClr val="4F81BD"/>
                </a:solidFill>
              </a:rPr>
              <a:t>01) 0203-0405 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Cel </a:t>
            </a:r>
            <a:r>
              <a:rPr lang="fr-FR" sz="1200" dirty="0">
                <a:solidFill>
                  <a:srgbClr val="4F81BD"/>
                </a:solidFill>
              </a:rPr>
              <a:t>: (06) 00102-0304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Endereço : </a:t>
            </a:r>
            <a:r>
              <a:rPr lang="fr-FR" sz="1200" dirty="0">
                <a:solidFill>
                  <a:srgbClr val="4F81BD"/>
                </a:solidFill>
              </a:rPr>
              <a:t>Rua/Avenida ... São Paulo – SP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88843" y="1821118"/>
            <a:ext cx="109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OBJETIVO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444704" y="2027331"/>
            <a:ext cx="5462895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71247" y="2217656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300" dirty="0">
                <a:cs typeface="Calibri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935991"/>
              </p:ext>
            </p:extLst>
          </p:nvPr>
        </p:nvGraphicFramePr>
        <p:xfrm>
          <a:off x="288843" y="3365880"/>
          <a:ext cx="680651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1247" y="2987053"/>
            <a:ext cx="13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FORMAÇÃO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745131" y="3202761"/>
            <a:ext cx="5162468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272645"/>
              </p:ext>
            </p:extLst>
          </p:nvPr>
        </p:nvGraphicFramePr>
        <p:xfrm>
          <a:off x="288842" y="5394431"/>
          <a:ext cx="6806517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6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3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Cargo ocupado</a:t>
                      </a:r>
                      <a:endParaRPr lang="fr-FR" sz="1300" b="0" i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3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3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endParaRPr lang="fr-FR" sz="13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3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3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  <a:br>
                        <a:rPr lang="fr-FR" sz="13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3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3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3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  <a:br>
                        <a:rPr lang="fr-FR" sz="13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3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288843" y="4989859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EXPERIÊNCIA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1618992" y="5186176"/>
            <a:ext cx="5288607" cy="11651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611105"/>
              </p:ext>
            </p:extLst>
          </p:nvPr>
        </p:nvGraphicFramePr>
        <p:xfrm>
          <a:off x="288843" y="8625929"/>
          <a:ext cx="692059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8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2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INFORMÁTICA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  <a:endParaRPr lang="pt-B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288843" y="8216264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HABILIDADES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1896976" y="8424232"/>
            <a:ext cx="5010623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1652" y="10253168"/>
            <a:ext cx="7551198" cy="43546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69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20399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472</Words>
  <Application>Microsoft Macintosh PowerPoint</Application>
  <PresentationFormat>Personnalisé</PresentationFormat>
  <Paragraphs>69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8</dc:title>
  <dc:subject/>
  <dc:creator>https://www.exemplodecv.com</dc:creator>
  <cp:keywords/>
  <dc:description/>
  <cp:lastModifiedBy>Axel Maille</cp:lastModifiedBy>
  <cp:revision>5</cp:revision>
  <dcterms:created xsi:type="dcterms:W3CDTF">2015-06-26T10:30:52Z</dcterms:created>
  <dcterms:modified xsi:type="dcterms:W3CDTF">2020-12-28T11:43:27Z</dcterms:modified>
  <cp:category/>
</cp:coreProperties>
</file>