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09AC1"/>
    <a:srgbClr val="6061AA"/>
    <a:srgbClr val="B5A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200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75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07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32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503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74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58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08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65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75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09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45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0"/>
            <a:ext cx="2234431" cy="10688638"/>
          </a:xfrm>
          <a:prstGeom prst="rect">
            <a:avLst/>
          </a:prstGeom>
          <a:solidFill>
            <a:srgbClr val="B5A8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2778" r="14537" b="5490"/>
          <a:stretch/>
        </p:blipFill>
        <p:spPr>
          <a:xfrm>
            <a:off x="199355" y="546449"/>
            <a:ext cx="1659901" cy="1670372"/>
          </a:xfrm>
          <a:prstGeom prst="ellipse">
            <a:avLst/>
          </a:prstGeom>
          <a:ln w="19050" cmpd="sng">
            <a:solidFill>
              <a:srgbClr val="FFFFFF"/>
            </a:solidFill>
          </a:ln>
        </p:spPr>
      </p:pic>
      <p:sp>
        <p:nvSpPr>
          <p:cNvPr id="111" name="ZoneTexte 110"/>
          <p:cNvSpPr txBox="1"/>
          <p:nvPr/>
        </p:nvSpPr>
        <p:spPr>
          <a:xfrm>
            <a:off x="4837128" y="1274699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112" name="ZoneTexte 111"/>
          <p:cNvSpPr txBox="1"/>
          <p:nvPr/>
        </p:nvSpPr>
        <p:spPr>
          <a:xfrm>
            <a:off x="2485604" y="3376604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000000"/>
                </a:solidFill>
                <a:latin typeface="Calibri"/>
                <a:cs typeface="Calibri"/>
              </a:rPr>
              <a:t>Objeto</a:t>
            </a:r>
            <a:r>
              <a:rPr lang="fr-FR" sz="1400" dirty="0">
                <a:solidFill>
                  <a:srgbClr val="000000"/>
                </a:solidFill>
                <a:latin typeface="Calibri"/>
                <a:cs typeface="Calibri"/>
              </a:rPr>
              <a:t> : </a:t>
            </a:r>
          </a:p>
        </p:txBody>
      </p:sp>
      <p:sp>
        <p:nvSpPr>
          <p:cNvPr id="113" name="ZoneTexte 112"/>
          <p:cNvSpPr txBox="1"/>
          <p:nvPr/>
        </p:nvSpPr>
        <p:spPr>
          <a:xfrm>
            <a:off x="2403783" y="4161880"/>
            <a:ext cx="453982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114" name="Image 113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044" y="8925865"/>
            <a:ext cx="1574801" cy="104986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A60C0F6-1A18-1E4A-99AB-9FA061D680A9}"/>
              </a:ext>
            </a:extLst>
          </p:cNvPr>
          <p:cNvSpPr txBox="1"/>
          <p:nvPr/>
        </p:nvSpPr>
        <p:spPr>
          <a:xfrm>
            <a:off x="525551" y="8041693"/>
            <a:ext cx="120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CONTATOS</a:t>
            </a:r>
          </a:p>
        </p:txBody>
      </p:sp>
      <p:pic>
        <p:nvPicPr>
          <p:cNvPr id="13" name="Image 12" descr="parler.png">
            <a:extLst>
              <a:ext uri="{FF2B5EF4-FFF2-40B4-BE49-F238E27FC236}">
                <a16:creationId xmlns:a16="http://schemas.microsoft.com/office/drawing/2014/main" id="{2227B0E5-34F9-BE43-9EEA-D120FE1B15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90" y="8076736"/>
            <a:ext cx="321585" cy="308795"/>
          </a:xfrm>
          <a:prstGeom prst="rect">
            <a:avLst/>
          </a:prstGeom>
        </p:spPr>
      </p:pic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782A05D7-8BEA-194A-80B1-8BAA1E4A0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538786"/>
              </p:ext>
            </p:extLst>
          </p:nvPr>
        </p:nvGraphicFramePr>
        <p:xfrm>
          <a:off x="199355" y="8550123"/>
          <a:ext cx="2025165" cy="137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2861"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End : 17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Lorem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Ipsum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Dolor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Et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Sit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Amet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486">
                <a:tc>
                  <a:txBody>
                    <a:bodyPr/>
                    <a:lstStyle/>
                    <a:p>
                      <a:r>
                        <a:rPr lang="fr-FR" sz="1200" dirty="0"/>
                        <a:t>Tel : (01) 123 3434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486">
                <a:tc>
                  <a:txBody>
                    <a:bodyPr/>
                    <a:lstStyle/>
                    <a:p>
                      <a:r>
                        <a:rPr lang="fr-FR" sz="1200" dirty="0"/>
                        <a:t>Mob : (02) 123 2323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486">
                <a:tc>
                  <a:txBody>
                    <a:bodyPr/>
                    <a:lstStyle/>
                    <a:p>
                      <a:r>
                        <a:rPr lang="fr-FR" sz="1200" dirty="0"/>
                        <a:t>@</a:t>
                      </a:r>
                      <a:r>
                        <a:rPr lang="fr-FR" sz="1200" baseline="0" dirty="0"/>
                        <a:t> : </a:t>
                      </a:r>
                      <a:r>
                        <a:rPr lang="fr-FR" sz="1200" baseline="0" dirty="0" err="1"/>
                        <a:t>mail@mail.com</a:t>
                      </a:r>
                      <a:endParaRPr lang="fr-FR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ZoneTexte 14">
            <a:extLst>
              <a:ext uri="{FF2B5EF4-FFF2-40B4-BE49-F238E27FC236}">
                <a16:creationId xmlns:a16="http://schemas.microsoft.com/office/drawing/2014/main" id="{3D485547-A6BC-4B47-BCF1-229E61BF53B1}"/>
              </a:ext>
            </a:extLst>
          </p:cNvPr>
          <p:cNvSpPr txBox="1"/>
          <p:nvPr/>
        </p:nvSpPr>
        <p:spPr>
          <a:xfrm>
            <a:off x="231621" y="2398839"/>
            <a:ext cx="17711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Alicia</a:t>
            </a:r>
            <a:r>
              <a:rPr lang="fr-FR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MARTINEZ</a:t>
            </a:r>
          </a:p>
        </p:txBody>
      </p:sp>
    </p:spTree>
    <p:extLst>
      <p:ext uri="{BB962C8B-B14F-4D97-AF65-F5344CB8AC3E}">
        <p14:creationId xmlns:p14="http://schemas.microsoft.com/office/powerpoint/2010/main" val="2649067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8618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406</Words>
  <Application>Microsoft Macintosh PowerPoint</Application>
  <PresentationFormat>Personnalisé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22</cp:revision>
  <dcterms:created xsi:type="dcterms:W3CDTF">2015-04-01T11:00:32Z</dcterms:created>
  <dcterms:modified xsi:type="dcterms:W3CDTF">2020-12-28T13:17:28Z</dcterms:modified>
</cp:coreProperties>
</file>