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09AC1"/>
    <a:srgbClr val="6061AA"/>
    <a:srgbClr val="B5A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200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75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07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32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50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74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5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08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65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75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09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96D2-C310-CF45-A421-03A150B5AF1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4118A-DFB8-3C4E-B581-0F25386050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45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0"/>
            <a:ext cx="2234431" cy="10688638"/>
          </a:xfrm>
          <a:prstGeom prst="rect">
            <a:avLst/>
          </a:prstGeom>
          <a:solidFill>
            <a:srgbClr val="B5A8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2778" r="14537" b="5490"/>
          <a:stretch/>
        </p:blipFill>
        <p:spPr>
          <a:xfrm>
            <a:off x="199355" y="546449"/>
            <a:ext cx="1659901" cy="1670372"/>
          </a:xfrm>
          <a:prstGeom prst="ellipse">
            <a:avLst/>
          </a:prstGeom>
          <a:ln w="19050" cmpd="sng">
            <a:solidFill>
              <a:srgbClr val="FFFFFF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231621" y="2398839"/>
            <a:ext cx="17711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Alicia</a:t>
            </a:r>
            <a:r>
              <a:rPr lang="fr-FR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MARTINEZ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6885" y="4103775"/>
            <a:ext cx="2134603" cy="191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55728" y="3634750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404040"/>
                </a:solidFill>
              </a:rPr>
              <a:t>SOBRE MIN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387024"/>
              </p:ext>
            </p:extLst>
          </p:nvPr>
        </p:nvGraphicFramePr>
        <p:xfrm>
          <a:off x="2343078" y="286798"/>
          <a:ext cx="3074715" cy="4973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4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accent4"/>
                          </a:solidFill>
                        </a:rPr>
                        <a:t>     </a:t>
                      </a:r>
                      <a:r>
                        <a:rPr lang="pt-PT" sz="28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EXPERIÊNCIA</a:t>
                      </a:r>
                      <a:endParaRPr lang="fr-FR" sz="2800" b="1" kern="1200" dirty="0">
                        <a:solidFill>
                          <a:schemeClr val="accent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endParaRPr lang="fr-FR" sz="1200" dirty="0">
                        <a:solidFill>
                          <a:srgbClr val="40404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pPr algn="l"/>
                      <a:endParaRPr lang="fr-FR" sz="1100" kern="1200" dirty="0"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pPr algn="l"/>
                      <a:endParaRPr lang="fr-FR" sz="1100" kern="1200" dirty="0"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fr-FR" sz="1100" kern="1200" dirty="0"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125444"/>
              </p:ext>
            </p:extLst>
          </p:nvPr>
        </p:nvGraphicFramePr>
        <p:xfrm>
          <a:off x="2343079" y="5808758"/>
          <a:ext cx="3074714" cy="3535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4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chemeClr val="accent4"/>
                          </a:solidFill>
                        </a:rPr>
                        <a:t>     FORMACAO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UNIVERSISADE | 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UNIVERSISADE | 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UNIVERSISADE | CURSO</a:t>
                      </a:r>
                      <a:endParaRPr lang="en-US" sz="12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chemeClr val="accent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accent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2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2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505908" y="6160060"/>
            <a:ext cx="147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PASSATEMPO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06885" y="6636837"/>
            <a:ext cx="20251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ipsum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consectetur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adipiscing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elit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Quisque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eu mollis ex.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Aliquam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pulvinar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fringilla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vulputate</a:t>
            </a:r>
            <a:r>
              <a:rPr lang="fr-FR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.</a:t>
            </a:r>
          </a:p>
        </p:txBody>
      </p:sp>
      <p:cxnSp>
        <p:nvCxnSpPr>
          <p:cNvPr id="16" name="Connecteur droit 15"/>
          <p:cNvCxnSpPr/>
          <p:nvPr/>
        </p:nvCxnSpPr>
        <p:spPr>
          <a:xfrm>
            <a:off x="5551476" y="690668"/>
            <a:ext cx="0" cy="2858510"/>
          </a:xfrm>
          <a:prstGeom prst="line">
            <a:avLst/>
          </a:prstGeom>
          <a:ln w="12700" cmpd="sng">
            <a:solidFill>
              <a:schemeClr val="accent4">
                <a:lumMod val="60000"/>
                <a:lumOff val="4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5566238" y="5975394"/>
            <a:ext cx="0" cy="3917684"/>
          </a:xfrm>
          <a:prstGeom prst="line">
            <a:avLst/>
          </a:prstGeom>
          <a:ln w="12700" cmpd="sng">
            <a:solidFill>
              <a:schemeClr val="accent4">
                <a:lumMod val="60000"/>
                <a:lumOff val="4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566238" y="902063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404040"/>
                </a:solidFill>
              </a:rPr>
              <a:t>Habilidades</a:t>
            </a:r>
            <a:endParaRPr lang="fr-FR" b="1" dirty="0">
              <a:solidFill>
                <a:srgbClr val="404040"/>
              </a:solidFill>
            </a:endParaRPr>
          </a:p>
        </p:txBody>
      </p:sp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671933"/>
              </p:ext>
            </p:extLst>
          </p:nvPr>
        </p:nvGraphicFramePr>
        <p:xfrm>
          <a:off x="5566238" y="1271395"/>
          <a:ext cx="18367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PHP </a:t>
                      </a:r>
                      <a:r>
                        <a:rPr lang="fr-FR" sz="12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My</a:t>
                      </a:r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SQL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HTML ACCESS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Adwords</a:t>
                      </a:r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PAO - Design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4" name="Ellipse 33"/>
          <p:cNvSpPr/>
          <p:nvPr/>
        </p:nvSpPr>
        <p:spPr>
          <a:xfrm>
            <a:off x="5680114" y="155000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5943916" y="155000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6207718" y="155000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6471520" y="155000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6741095" y="155000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5680114" y="262916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5943916" y="262916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6207718" y="262916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6471520" y="262916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6741095" y="262916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5680114" y="2084923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5943916" y="2084923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6207718" y="2084923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6471520" y="2084923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6741095" y="2084923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5680114" y="3172859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5943916" y="3172859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6207718" y="3172859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6471520" y="3172859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6741095" y="3172859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69" name="Tableau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702309"/>
              </p:ext>
            </p:extLst>
          </p:nvPr>
        </p:nvGraphicFramePr>
        <p:xfrm>
          <a:off x="5566238" y="4316662"/>
          <a:ext cx="183675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Alemão</a:t>
                      </a:r>
                      <a:endParaRPr lang="fr-FR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0" name="ZoneTexte 69"/>
          <p:cNvSpPr txBox="1"/>
          <p:nvPr/>
        </p:nvSpPr>
        <p:spPr>
          <a:xfrm>
            <a:off x="5572022" y="3939169"/>
            <a:ext cx="160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rgbClr val="404040"/>
                </a:solidFill>
              </a:rPr>
              <a:t>Línguas</a:t>
            </a:r>
            <a:endParaRPr lang="fr-FR" b="1" dirty="0">
              <a:solidFill>
                <a:srgbClr val="404040"/>
              </a:solidFill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5680114" y="4599645"/>
            <a:ext cx="166223" cy="1662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5943916" y="4599645"/>
            <a:ext cx="166223" cy="1662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6207718" y="4599645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6471520" y="4599645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6741095" y="4599645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5651823" y="5136479"/>
            <a:ext cx="166223" cy="1662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5915625" y="5136479"/>
            <a:ext cx="166223" cy="16622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6179427" y="5136479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6443229" y="5136479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6712804" y="5136479"/>
            <a:ext cx="166223" cy="1662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ZoneTexte 80"/>
          <p:cNvSpPr txBox="1"/>
          <p:nvPr/>
        </p:nvSpPr>
        <p:spPr>
          <a:xfrm>
            <a:off x="5607964" y="5975394"/>
            <a:ext cx="153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404040"/>
                </a:solidFill>
              </a:rPr>
              <a:t>Personalidade</a:t>
            </a:r>
            <a:endParaRPr lang="fr-FR" b="1" dirty="0">
              <a:solidFill>
                <a:srgbClr val="404040"/>
              </a:solidFill>
            </a:endParaRPr>
          </a:p>
        </p:txBody>
      </p:sp>
      <p:graphicFrame>
        <p:nvGraphicFramePr>
          <p:cNvPr id="82" name="Tableau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947478"/>
              </p:ext>
            </p:extLst>
          </p:nvPr>
        </p:nvGraphicFramePr>
        <p:xfrm>
          <a:off x="5607964" y="6344726"/>
          <a:ext cx="18367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Criativo</a:t>
                      </a:r>
                      <a:endParaRPr lang="fr-F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endParaRPr lang="fr-FR" sz="12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endParaRPr lang="fr-FR" sz="12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r>
                        <a:rPr lang="pt-PT" sz="12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2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571">
                <a:tc>
                  <a:txBody>
                    <a:bodyPr/>
                    <a:lstStyle/>
                    <a:p>
                      <a:pPr algn="l"/>
                      <a:endParaRPr lang="fr-FR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3" name="Ellipse 82"/>
          <p:cNvSpPr/>
          <p:nvPr/>
        </p:nvSpPr>
        <p:spPr>
          <a:xfrm>
            <a:off x="5721840" y="6623331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5985642" y="6623331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6249444" y="6623331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6513246" y="6623331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6782821" y="6623331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5721840" y="7702491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5985642" y="7702491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6249444" y="7702491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6513246" y="7702491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6782821" y="7702491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5721840" y="7158254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5985642" y="7158254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6249444" y="7158254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6513246" y="7158254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6782821" y="7158254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5721840" y="824619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5985642" y="824619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6249444" y="8246190"/>
            <a:ext cx="166223" cy="166223"/>
          </a:xfrm>
          <a:prstGeom prst="ellipse">
            <a:avLst/>
          </a:prstGeom>
          <a:solidFill>
            <a:srgbClr val="6061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6513246" y="824619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6782821" y="8246190"/>
            <a:ext cx="166223" cy="166223"/>
          </a:xfrm>
          <a:prstGeom prst="ellipse">
            <a:avLst/>
          </a:prstGeom>
          <a:solidFill>
            <a:srgbClr val="B09A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4" name="Connecteur droit 103"/>
          <p:cNvCxnSpPr/>
          <p:nvPr/>
        </p:nvCxnSpPr>
        <p:spPr>
          <a:xfrm>
            <a:off x="5532780" y="3892675"/>
            <a:ext cx="18696" cy="1754259"/>
          </a:xfrm>
          <a:prstGeom prst="line">
            <a:avLst/>
          </a:prstGeom>
          <a:ln w="12700" cmpd="sng">
            <a:solidFill>
              <a:schemeClr val="accent4">
                <a:lumMod val="60000"/>
                <a:lumOff val="40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7" name="Image 106" descr="inf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7" y="6184016"/>
            <a:ext cx="360028" cy="345376"/>
          </a:xfrm>
          <a:prstGeom prst="rect">
            <a:avLst/>
          </a:prstGeom>
        </p:spPr>
      </p:pic>
      <p:pic>
        <p:nvPicPr>
          <p:cNvPr id="108" name="Image 107" descr="propo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5" y="3643076"/>
            <a:ext cx="399023" cy="355651"/>
          </a:xfrm>
          <a:prstGeom prst="rect">
            <a:avLst/>
          </a:prstGeom>
        </p:spPr>
      </p:pic>
      <p:pic>
        <p:nvPicPr>
          <p:cNvPr id="109" name="Image 108" descr="form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840" y="5898728"/>
            <a:ext cx="398109" cy="379264"/>
          </a:xfrm>
          <a:prstGeom prst="rect">
            <a:avLst/>
          </a:prstGeom>
        </p:spPr>
      </p:pic>
      <p:pic>
        <p:nvPicPr>
          <p:cNvPr id="110" name="Image 109" descr="exp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840" y="352133"/>
            <a:ext cx="388632" cy="388632"/>
          </a:xfrm>
          <a:prstGeom prst="rect">
            <a:avLst/>
          </a:prstGeom>
        </p:spPr>
      </p:pic>
      <p:sp>
        <p:nvSpPr>
          <p:cNvPr id="103" name="ZoneTexte 102"/>
          <p:cNvSpPr txBox="1"/>
          <p:nvPr/>
        </p:nvSpPr>
        <p:spPr>
          <a:xfrm>
            <a:off x="501900" y="8303266"/>
            <a:ext cx="120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CONTATOS</a:t>
            </a:r>
          </a:p>
        </p:txBody>
      </p:sp>
      <p:pic>
        <p:nvPicPr>
          <p:cNvPr id="2" name="Image 1" descr="parler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39" y="8338309"/>
            <a:ext cx="321585" cy="308795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082335"/>
              </p:ext>
            </p:extLst>
          </p:nvPr>
        </p:nvGraphicFramePr>
        <p:xfrm>
          <a:off x="175704" y="8811696"/>
          <a:ext cx="2025165" cy="137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861"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End : 17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Lorem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Ipsum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Dolor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Et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Sit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Amet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Tel : (01) 123 3434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Mob : (02) 123 2323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486">
                <a:tc>
                  <a:txBody>
                    <a:bodyPr/>
                    <a:lstStyle/>
                    <a:p>
                      <a:r>
                        <a:rPr lang="fr-FR" sz="1200" dirty="0"/>
                        <a:t>@</a:t>
                      </a:r>
                      <a:r>
                        <a:rPr lang="fr-FR" sz="1200" baseline="0" dirty="0"/>
                        <a:t> : </a:t>
                      </a:r>
                      <a:r>
                        <a:rPr lang="fr-FR" sz="1200" baseline="0" dirty="0" err="1"/>
                        <a:t>mail@mail.com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067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16209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422</Words>
  <Application>Microsoft Macintosh PowerPoint</Application>
  <PresentationFormat>Personnalisé</PresentationFormat>
  <Paragraphs>73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80</dc:title>
  <dc:subject/>
  <dc:creator>www.exemplodecv.com</dc:creator>
  <cp:keywords/>
  <dc:description/>
  <cp:lastModifiedBy>Axel Maille</cp:lastModifiedBy>
  <cp:revision>31</cp:revision>
  <dcterms:created xsi:type="dcterms:W3CDTF">2015-04-01T11:00:32Z</dcterms:created>
  <dcterms:modified xsi:type="dcterms:W3CDTF">2020-12-28T13:17:44Z</dcterms:modified>
  <cp:category/>
</cp:coreProperties>
</file>