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DEDF9"/>
    <a:srgbClr val="259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2560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68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46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19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4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78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8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99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23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58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293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41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37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164238"/>
            <a:ext cx="7562850" cy="5539080"/>
          </a:xfrm>
          <a:prstGeom prst="rect">
            <a:avLst/>
          </a:prstGeom>
          <a:solidFill>
            <a:srgbClr val="DDEDF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567683" y="172732"/>
            <a:ext cx="363492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Alexandre POURRELI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7683" y="860072"/>
            <a:ext cx="5990937" cy="129125"/>
          </a:xfrm>
          <a:prstGeom prst="rect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ZoneTexte 121"/>
          <p:cNvSpPr txBox="1"/>
          <p:nvPr/>
        </p:nvSpPr>
        <p:spPr>
          <a:xfrm>
            <a:off x="4762413" y="1713149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123" name="ZoneTexte 122"/>
          <p:cNvSpPr txBox="1"/>
          <p:nvPr/>
        </p:nvSpPr>
        <p:spPr>
          <a:xfrm>
            <a:off x="496996" y="3773635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404040"/>
                </a:solidFill>
              </a:rPr>
              <a:t>Objeto</a:t>
            </a:r>
            <a:endParaRPr lang="fr-FR" sz="1400" dirty="0">
              <a:solidFill>
                <a:srgbClr val="404040"/>
              </a:solidFill>
            </a:endParaRPr>
          </a:p>
        </p:txBody>
      </p:sp>
      <p:sp>
        <p:nvSpPr>
          <p:cNvPr id="124" name="ZoneTexte 123"/>
          <p:cNvSpPr txBox="1"/>
          <p:nvPr/>
        </p:nvSpPr>
        <p:spPr>
          <a:xfrm>
            <a:off x="496996" y="4388110"/>
            <a:ext cx="47056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404040"/>
                </a:solidFill>
              </a:rPr>
              <a:t>Lorem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ipsum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dolor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amet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consectetur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adipiscing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elit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Donec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viverra</a:t>
            </a:r>
            <a:r>
              <a:rPr lang="fr-FR" sz="1400" dirty="0">
                <a:solidFill>
                  <a:srgbClr val="404040"/>
                </a:solidFill>
              </a:rPr>
              <a:t>, massa eu </a:t>
            </a:r>
            <a:r>
              <a:rPr lang="fr-FR" sz="1400" dirty="0" err="1">
                <a:solidFill>
                  <a:srgbClr val="404040"/>
                </a:solidFill>
              </a:rPr>
              <a:t>condimentum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vehicula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odio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ipsum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malesuada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sapien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sit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amet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suscipit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ligula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tortor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eget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neque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Praesent</a:t>
            </a:r>
            <a:r>
              <a:rPr lang="fr-FR" sz="1400" dirty="0">
                <a:solidFill>
                  <a:srgbClr val="404040"/>
                </a:solidFill>
              </a:rPr>
              <a:t> nec bibendum </a:t>
            </a:r>
            <a:r>
              <a:rPr lang="fr-FR" sz="1400" dirty="0" err="1">
                <a:solidFill>
                  <a:srgbClr val="404040"/>
                </a:solidFill>
              </a:rPr>
              <a:t>ligula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Morbi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rhoncus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dictum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sem</a:t>
            </a:r>
            <a:r>
              <a:rPr lang="fr-FR" sz="1400" dirty="0">
                <a:solidFill>
                  <a:srgbClr val="404040"/>
                </a:solidFill>
              </a:rPr>
              <a:t> vitae </a:t>
            </a:r>
            <a:r>
              <a:rPr lang="fr-FR" sz="1400" dirty="0" err="1">
                <a:solidFill>
                  <a:srgbClr val="404040"/>
                </a:solidFill>
              </a:rPr>
              <a:t>interdum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Cras</a:t>
            </a:r>
            <a:r>
              <a:rPr lang="fr-FR" sz="1400" dirty="0">
                <a:solidFill>
                  <a:srgbClr val="404040"/>
                </a:solidFill>
              </a:rPr>
              <a:t> non </a:t>
            </a:r>
            <a:r>
              <a:rPr lang="fr-FR" sz="1400" dirty="0" err="1">
                <a:solidFill>
                  <a:srgbClr val="404040"/>
                </a:solidFill>
              </a:rPr>
              <a:t>sapien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ipsum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Nulla</a:t>
            </a:r>
            <a:r>
              <a:rPr lang="fr-FR" sz="1400" dirty="0">
                <a:solidFill>
                  <a:srgbClr val="404040"/>
                </a:solidFill>
              </a:rPr>
              <a:t> non libero id </a:t>
            </a:r>
            <a:r>
              <a:rPr lang="fr-FR" sz="1400" dirty="0" err="1">
                <a:solidFill>
                  <a:srgbClr val="404040"/>
                </a:solidFill>
              </a:rPr>
              <a:t>nulla</a:t>
            </a:r>
            <a:r>
              <a:rPr lang="fr-FR" sz="1400" dirty="0">
                <a:solidFill>
                  <a:srgbClr val="404040"/>
                </a:solidFill>
              </a:rPr>
              <a:t> cursus </a:t>
            </a:r>
            <a:r>
              <a:rPr lang="fr-FR" sz="1400" dirty="0" err="1">
                <a:solidFill>
                  <a:srgbClr val="404040"/>
                </a:solidFill>
              </a:rPr>
              <a:t>ultrices</a:t>
            </a:r>
            <a:r>
              <a:rPr lang="fr-FR" sz="1400" dirty="0">
                <a:solidFill>
                  <a:srgbClr val="404040"/>
                </a:solidFill>
              </a:rPr>
              <a:t>. Sed ut </a:t>
            </a:r>
            <a:r>
              <a:rPr lang="fr-FR" sz="1400" dirty="0" err="1">
                <a:solidFill>
                  <a:srgbClr val="404040"/>
                </a:solidFill>
              </a:rPr>
              <a:t>ligula</a:t>
            </a:r>
            <a:r>
              <a:rPr lang="fr-FR" sz="1400" dirty="0">
                <a:solidFill>
                  <a:srgbClr val="404040"/>
                </a:solidFill>
              </a:rPr>
              <a:t> id </a:t>
            </a:r>
            <a:r>
              <a:rPr lang="fr-FR" sz="1400" dirty="0" err="1">
                <a:solidFill>
                  <a:srgbClr val="404040"/>
                </a:solidFill>
              </a:rPr>
              <a:t>tortor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condimentum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sollicitudin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Praesent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quis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velit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urna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404040"/>
              </a:solidFill>
            </a:endParaRPr>
          </a:p>
          <a:p>
            <a:r>
              <a:rPr lang="fr-FR" sz="1400" dirty="0" err="1">
                <a:solidFill>
                  <a:srgbClr val="404040"/>
                </a:solidFill>
              </a:rPr>
              <a:t>Aliquam</a:t>
            </a:r>
            <a:r>
              <a:rPr lang="fr-FR" sz="1400" dirty="0">
                <a:solidFill>
                  <a:srgbClr val="404040"/>
                </a:solidFill>
              </a:rPr>
              <a:t> erat </a:t>
            </a:r>
            <a:r>
              <a:rPr lang="fr-FR" sz="1400" dirty="0" err="1">
                <a:solidFill>
                  <a:srgbClr val="404040"/>
                </a:solidFill>
              </a:rPr>
              <a:t>volutpat</a:t>
            </a:r>
            <a:r>
              <a:rPr lang="fr-FR" sz="1400" dirty="0">
                <a:solidFill>
                  <a:srgbClr val="404040"/>
                </a:solidFill>
              </a:rPr>
              <a:t>. Duis id </a:t>
            </a:r>
            <a:r>
              <a:rPr lang="fr-FR" sz="1400" dirty="0" err="1">
                <a:solidFill>
                  <a:srgbClr val="404040"/>
                </a:solidFill>
              </a:rPr>
              <a:t>orci</a:t>
            </a:r>
            <a:r>
              <a:rPr lang="fr-FR" sz="1400" dirty="0">
                <a:solidFill>
                  <a:srgbClr val="404040"/>
                </a:solidFill>
              </a:rPr>
              <a:t> in </a:t>
            </a:r>
            <a:r>
              <a:rPr lang="fr-FR" sz="1400" dirty="0" err="1">
                <a:solidFill>
                  <a:srgbClr val="404040"/>
                </a:solidFill>
              </a:rPr>
              <a:t>purus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pulvinar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lobortis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Etiam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ac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ultrices</a:t>
            </a:r>
            <a:r>
              <a:rPr lang="fr-FR" sz="1400" dirty="0">
                <a:solidFill>
                  <a:srgbClr val="404040"/>
                </a:solidFill>
              </a:rPr>
              <a:t> erat. Ut </a:t>
            </a:r>
            <a:r>
              <a:rPr lang="fr-FR" sz="1400" dirty="0" err="1">
                <a:solidFill>
                  <a:srgbClr val="404040"/>
                </a:solidFill>
              </a:rPr>
              <a:t>venenatis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nulla</a:t>
            </a:r>
            <a:r>
              <a:rPr lang="fr-FR" sz="1400" dirty="0">
                <a:solidFill>
                  <a:srgbClr val="404040"/>
                </a:solidFill>
              </a:rPr>
              <a:t> non </a:t>
            </a:r>
            <a:r>
              <a:rPr lang="fr-FR" sz="1400" dirty="0" err="1">
                <a:solidFill>
                  <a:srgbClr val="404040"/>
                </a:solidFill>
              </a:rPr>
              <a:t>vestibulum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convallis</a:t>
            </a:r>
            <a:r>
              <a:rPr lang="fr-FR" sz="1400" dirty="0">
                <a:solidFill>
                  <a:srgbClr val="404040"/>
                </a:solidFill>
              </a:rPr>
              <a:t>, est </a:t>
            </a:r>
            <a:r>
              <a:rPr lang="fr-FR" sz="1400" dirty="0" err="1">
                <a:solidFill>
                  <a:srgbClr val="404040"/>
                </a:solidFill>
              </a:rPr>
              <a:t>leo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elementum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eros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eget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sagittis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lorem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mauris</a:t>
            </a:r>
            <a:r>
              <a:rPr lang="fr-FR" sz="1400" dirty="0">
                <a:solidFill>
                  <a:srgbClr val="404040"/>
                </a:solidFill>
              </a:rPr>
              <a:t> a </a:t>
            </a:r>
            <a:r>
              <a:rPr lang="fr-FR" sz="1400" dirty="0" err="1">
                <a:solidFill>
                  <a:srgbClr val="404040"/>
                </a:solidFill>
              </a:rPr>
              <a:t>lectus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Maecenas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luctus</a:t>
            </a:r>
            <a:r>
              <a:rPr lang="fr-FR" sz="1400" dirty="0">
                <a:solidFill>
                  <a:srgbClr val="404040"/>
                </a:solidFill>
              </a:rPr>
              <a:t> eu </a:t>
            </a:r>
            <a:r>
              <a:rPr lang="fr-FR" sz="1400" dirty="0" err="1">
                <a:solidFill>
                  <a:srgbClr val="404040"/>
                </a:solidFill>
              </a:rPr>
              <a:t>mauris</a:t>
            </a:r>
            <a:r>
              <a:rPr lang="fr-FR" sz="1400" dirty="0">
                <a:solidFill>
                  <a:srgbClr val="404040"/>
                </a:solidFill>
              </a:rPr>
              <a:t> a </a:t>
            </a:r>
            <a:r>
              <a:rPr lang="fr-FR" sz="1400" dirty="0" err="1">
                <a:solidFill>
                  <a:srgbClr val="404040"/>
                </a:solidFill>
              </a:rPr>
              <a:t>interdum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Aenean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aliquam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fermentum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lorem</a:t>
            </a:r>
            <a:r>
              <a:rPr lang="fr-FR" sz="1400" dirty="0">
                <a:solidFill>
                  <a:srgbClr val="404040"/>
                </a:solidFill>
              </a:rPr>
              <a:t> in </a:t>
            </a:r>
            <a:r>
              <a:rPr lang="fr-FR" sz="1400" dirty="0" err="1">
                <a:solidFill>
                  <a:srgbClr val="404040"/>
                </a:solidFill>
              </a:rPr>
              <a:t>tempus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</a:p>
          <a:p>
            <a:endParaRPr lang="fr-FR" sz="1400" dirty="0">
              <a:solidFill>
                <a:srgbClr val="404040"/>
              </a:solidFill>
            </a:endParaRPr>
          </a:p>
          <a:p>
            <a:r>
              <a:rPr lang="fr-FR" sz="1400" dirty="0" err="1">
                <a:solidFill>
                  <a:srgbClr val="404040"/>
                </a:solidFill>
              </a:rPr>
              <a:t>Quisque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amet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mauris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sollicitudin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tempor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lectus</a:t>
            </a:r>
            <a:r>
              <a:rPr lang="fr-FR" sz="1400" dirty="0">
                <a:solidFill>
                  <a:srgbClr val="404040"/>
                </a:solidFill>
              </a:rPr>
              <a:t> nec, </a:t>
            </a:r>
            <a:r>
              <a:rPr lang="fr-FR" sz="1400" dirty="0" err="1">
                <a:solidFill>
                  <a:srgbClr val="404040"/>
                </a:solidFill>
              </a:rPr>
              <a:t>iaculis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tellus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Praesent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vulputate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orci</a:t>
            </a:r>
            <a:r>
              <a:rPr lang="fr-FR" sz="1400" dirty="0">
                <a:solidFill>
                  <a:srgbClr val="404040"/>
                </a:solidFill>
              </a:rPr>
              <a:t> in </a:t>
            </a:r>
            <a:r>
              <a:rPr lang="fr-FR" sz="1400" dirty="0" err="1">
                <a:solidFill>
                  <a:srgbClr val="404040"/>
                </a:solidFill>
              </a:rPr>
              <a:t>sagittis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condimentum</a:t>
            </a:r>
            <a:r>
              <a:rPr lang="fr-FR" sz="1400" dirty="0">
                <a:solidFill>
                  <a:srgbClr val="404040"/>
                </a:solidFill>
              </a:rPr>
              <a:t>. Duis </a:t>
            </a:r>
            <a:r>
              <a:rPr lang="fr-FR" sz="1400" dirty="0" err="1">
                <a:solidFill>
                  <a:srgbClr val="404040"/>
                </a:solidFill>
              </a:rPr>
              <a:t>dolor</a:t>
            </a:r>
            <a:r>
              <a:rPr lang="fr-FR" sz="1400" dirty="0">
                <a:solidFill>
                  <a:srgbClr val="404040"/>
                </a:solidFill>
              </a:rPr>
              <a:t> ex, </a:t>
            </a:r>
            <a:r>
              <a:rPr lang="fr-FR" sz="1400" dirty="0" err="1">
                <a:solidFill>
                  <a:srgbClr val="404040"/>
                </a:solidFill>
              </a:rPr>
              <a:t>consequat</a:t>
            </a:r>
            <a:r>
              <a:rPr lang="fr-FR" sz="1400" dirty="0">
                <a:solidFill>
                  <a:srgbClr val="404040"/>
                </a:solidFill>
              </a:rPr>
              <a:t> at ex nec, </a:t>
            </a:r>
            <a:r>
              <a:rPr lang="fr-FR" sz="1400" dirty="0" err="1">
                <a:solidFill>
                  <a:srgbClr val="404040"/>
                </a:solidFill>
              </a:rPr>
              <a:t>aliquam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luctus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lacus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Aliquam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quam</a:t>
            </a:r>
            <a:r>
              <a:rPr lang="fr-FR" sz="1400" dirty="0">
                <a:solidFill>
                  <a:srgbClr val="404040"/>
                </a:solidFill>
              </a:rPr>
              <a:t> massa, </a:t>
            </a:r>
            <a:r>
              <a:rPr lang="fr-FR" sz="1400" dirty="0" err="1">
                <a:solidFill>
                  <a:srgbClr val="404040"/>
                </a:solidFill>
              </a:rPr>
              <a:t>pellentesque</a:t>
            </a:r>
            <a:r>
              <a:rPr lang="fr-FR" sz="1400" dirty="0">
                <a:solidFill>
                  <a:srgbClr val="404040"/>
                </a:solidFill>
              </a:rPr>
              <a:t> vitae </a:t>
            </a:r>
            <a:r>
              <a:rPr lang="fr-FR" sz="1400" dirty="0" err="1">
                <a:solidFill>
                  <a:srgbClr val="404040"/>
                </a:solidFill>
              </a:rPr>
              <a:t>nisi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quis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dignissim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fermentum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turpis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Cras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ultricies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neque</a:t>
            </a:r>
            <a:r>
              <a:rPr lang="fr-FR" sz="1400" dirty="0">
                <a:solidFill>
                  <a:srgbClr val="404040"/>
                </a:solidFill>
              </a:rPr>
              <a:t> a </a:t>
            </a:r>
            <a:r>
              <a:rPr lang="fr-FR" sz="1400" dirty="0" err="1">
                <a:solidFill>
                  <a:srgbClr val="404040"/>
                </a:solidFill>
              </a:rPr>
              <a:t>lacus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rutrum</a:t>
            </a:r>
            <a:r>
              <a:rPr lang="fr-FR" sz="1400" dirty="0">
                <a:solidFill>
                  <a:srgbClr val="404040"/>
                </a:solidFill>
              </a:rPr>
              <a:t> semper. </a:t>
            </a:r>
          </a:p>
          <a:p>
            <a:pPr algn="just"/>
            <a:endParaRPr lang="fr-FR" sz="1400" dirty="0"/>
          </a:p>
        </p:txBody>
      </p:sp>
      <p:pic>
        <p:nvPicPr>
          <p:cNvPr id="125" name="Image 124" descr="signature_sc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570" y="8814760"/>
            <a:ext cx="1574801" cy="1049867"/>
          </a:xfrm>
          <a:prstGeom prst="rect">
            <a:avLst/>
          </a:prstGeom>
        </p:spPr>
      </p:pic>
      <p:sp>
        <p:nvSpPr>
          <p:cNvPr id="126" name="Rectangle 125"/>
          <p:cNvSpPr/>
          <p:nvPr/>
        </p:nvSpPr>
        <p:spPr>
          <a:xfrm>
            <a:off x="0" y="9984949"/>
            <a:ext cx="7562850" cy="129125"/>
          </a:xfrm>
          <a:prstGeom prst="rect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B0843B4-F4C2-2D40-BDEF-3144B89080FE}"/>
              </a:ext>
            </a:extLst>
          </p:cNvPr>
          <p:cNvSpPr txBox="1"/>
          <p:nvPr/>
        </p:nvSpPr>
        <p:spPr>
          <a:xfrm>
            <a:off x="805661" y="10261905"/>
            <a:ext cx="2291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404040"/>
                </a:solidFill>
              </a:rPr>
              <a:t>12 </a:t>
            </a:r>
            <a:r>
              <a:rPr lang="fr-FR" sz="1200" dirty="0" err="1">
                <a:solidFill>
                  <a:srgbClr val="404040"/>
                </a:solidFill>
              </a:rPr>
              <a:t>Lorem</a:t>
            </a:r>
            <a:r>
              <a:rPr lang="fr-FR" sz="1200" dirty="0">
                <a:solidFill>
                  <a:srgbClr val="404040"/>
                </a:solidFill>
              </a:rPr>
              <a:t> </a:t>
            </a:r>
            <a:r>
              <a:rPr lang="fr-FR" sz="1200" dirty="0" err="1">
                <a:solidFill>
                  <a:srgbClr val="404040"/>
                </a:solidFill>
              </a:rPr>
              <a:t>Ipsum</a:t>
            </a:r>
            <a:r>
              <a:rPr lang="fr-FR" sz="1200" dirty="0">
                <a:solidFill>
                  <a:srgbClr val="404040"/>
                </a:solidFill>
              </a:rPr>
              <a:t> </a:t>
            </a:r>
            <a:r>
              <a:rPr lang="fr-FR" sz="1200" dirty="0" err="1">
                <a:solidFill>
                  <a:srgbClr val="404040"/>
                </a:solidFill>
              </a:rPr>
              <a:t>Dolor</a:t>
            </a:r>
            <a:r>
              <a:rPr lang="fr-FR" sz="1200" dirty="0">
                <a:solidFill>
                  <a:srgbClr val="404040"/>
                </a:solidFill>
              </a:rPr>
              <a:t> Et </a:t>
            </a:r>
            <a:r>
              <a:rPr lang="fr-FR" sz="1200" dirty="0" err="1">
                <a:solidFill>
                  <a:srgbClr val="404040"/>
                </a:solidFill>
              </a:rPr>
              <a:t>sit</a:t>
            </a:r>
            <a:r>
              <a:rPr lang="fr-FR" sz="1200" dirty="0">
                <a:solidFill>
                  <a:srgbClr val="404040"/>
                </a:solidFill>
              </a:rPr>
              <a:t> Amet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73AEB45-B0F3-E942-AE5F-D2B4A79BD017}"/>
              </a:ext>
            </a:extLst>
          </p:cNvPr>
          <p:cNvSpPr txBox="1"/>
          <p:nvPr/>
        </p:nvSpPr>
        <p:spPr>
          <a:xfrm>
            <a:off x="3524570" y="10272958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404040"/>
                </a:solidFill>
              </a:rPr>
              <a:t>(01) 123 3434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032E37E8-1392-E94D-AA4C-02583A0FF603}"/>
              </a:ext>
            </a:extLst>
          </p:cNvPr>
          <p:cNvSpPr/>
          <p:nvPr/>
        </p:nvSpPr>
        <p:spPr>
          <a:xfrm>
            <a:off x="626904" y="10320128"/>
            <a:ext cx="178757" cy="178757"/>
          </a:xfrm>
          <a:prstGeom prst="ellipse">
            <a:avLst/>
          </a:prstGeom>
          <a:solidFill>
            <a:srgbClr val="259ADB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DA9D19A-4A3A-2642-85B4-B063B1886E57}"/>
              </a:ext>
            </a:extLst>
          </p:cNvPr>
          <p:cNvSpPr/>
          <p:nvPr/>
        </p:nvSpPr>
        <p:spPr>
          <a:xfrm>
            <a:off x="3345813" y="10320128"/>
            <a:ext cx="178757" cy="178757"/>
          </a:xfrm>
          <a:prstGeom prst="ellipse">
            <a:avLst/>
          </a:prstGeom>
          <a:solidFill>
            <a:srgbClr val="259ADB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27C46C6-00ED-3349-9C5F-474DA5B8F9BD}"/>
              </a:ext>
            </a:extLst>
          </p:cNvPr>
          <p:cNvSpPr txBox="1"/>
          <p:nvPr/>
        </p:nvSpPr>
        <p:spPr>
          <a:xfrm>
            <a:off x="5346151" y="10261023"/>
            <a:ext cx="1166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mail@mail.com</a:t>
            </a:r>
            <a:endParaRPr lang="fr-FR" sz="1200" dirty="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DAA9AD2-0B24-DA4F-AC30-1F614A22ECDD}"/>
              </a:ext>
            </a:extLst>
          </p:cNvPr>
          <p:cNvSpPr/>
          <p:nvPr/>
        </p:nvSpPr>
        <p:spPr>
          <a:xfrm>
            <a:off x="5090779" y="10304065"/>
            <a:ext cx="178757" cy="178757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571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10749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391</Words>
  <Application>Microsoft Macintosh PowerPoint</Application>
  <PresentationFormat>Personnalisé</PresentationFormat>
  <Paragraphs>45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18</cp:revision>
  <dcterms:created xsi:type="dcterms:W3CDTF">2015-04-01T20:42:55Z</dcterms:created>
  <dcterms:modified xsi:type="dcterms:W3CDTF">2020-12-28T13:17:53Z</dcterms:modified>
</cp:coreProperties>
</file>