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DEDF9"/>
    <a:srgbClr val="259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68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46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19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4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78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8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99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23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58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93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41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D430-5EDB-5E44-9283-935A7636F833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036AE-5576-DA46-8C0F-D43F6BB85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37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619536"/>
            <a:ext cx="7562850" cy="8335945"/>
          </a:xfrm>
          <a:prstGeom prst="rect">
            <a:avLst/>
          </a:prstGeom>
          <a:solidFill>
            <a:srgbClr val="DDEDF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991068" y="172732"/>
            <a:ext cx="36349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Alexandre POURRELI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174644" y="757508"/>
            <a:ext cx="5582351" cy="711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8" name="Rectangle 7"/>
          <p:cNvSpPr/>
          <p:nvPr/>
        </p:nvSpPr>
        <p:spPr>
          <a:xfrm>
            <a:off x="1164580" y="1488422"/>
            <a:ext cx="5592415" cy="129125"/>
          </a:xfrm>
          <a:prstGeom prst="rect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38985"/>
              </p:ext>
            </p:extLst>
          </p:nvPr>
        </p:nvGraphicFramePr>
        <p:xfrm>
          <a:off x="946923" y="2064824"/>
          <a:ext cx="3889237" cy="408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9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     </a:t>
                      </a:r>
                      <a:r>
                        <a:rPr lang="pt-PT" sz="28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EXPERIÊNCIA</a:t>
                      </a:r>
                      <a:endParaRPr lang="fr-FR" sz="28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40404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EMPRESA | </a:t>
                      </a:r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200" kern="1200" dirty="0">
                        <a:solidFill>
                          <a:srgbClr val="259ADB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Calibri"/>
                          <a:ea typeface="+mn-ea"/>
                          <a:cs typeface="Calibri"/>
                        </a:rPr>
                        <a:t>-os. </a:t>
                      </a:r>
                    </a:p>
                    <a:p>
                      <a:endParaRPr lang="fr-FR" sz="1200" dirty="0">
                        <a:solidFill>
                          <a:srgbClr val="40404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| </a:t>
                      </a:r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200" kern="1200" dirty="0">
                        <a:solidFill>
                          <a:srgbClr val="259ADB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-os. </a:t>
                      </a:r>
                    </a:p>
                    <a:p>
                      <a:pPr algn="l"/>
                      <a:endParaRPr lang="fr-FR" sz="1200" kern="1200" dirty="0">
                        <a:solidFill>
                          <a:srgbClr val="40404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| </a:t>
                      </a:r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200" kern="1200" dirty="0">
                        <a:solidFill>
                          <a:srgbClr val="259ADB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Calibri"/>
                        </a:rPr>
                        <a:t>-os. </a:t>
                      </a:r>
                    </a:p>
                    <a:p>
                      <a:pPr algn="l"/>
                      <a:endParaRPr lang="fr-FR" sz="1200" kern="1200" dirty="0">
                        <a:solidFill>
                          <a:srgbClr val="40404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5" name="Image 14" descr="experie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53" y="2174304"/>
            <a:ext cx="411927" cy="380413"/>
          </a:xfrm>
          <a:prstGeom prst="rect">
            <a:avLst/>
          </a:prstGeom>
        </p:spPr>
      </p:pic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58536"/>
              </p:ext>
            </p:extLst>
          </p:nvPr>
        </p:nvGraphicFramePr>
        <p:xfrm>
          <a:off x="946923" y="6419801"/>
          <a:ext cx="3889237" cy="3535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9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      FORMACAO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UNIVERSISADE | </a:t>
                      </a:r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endParaRPr lang="en-US" sz="12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200" kern="1200" dirty="0">
                        <a:solidFill>
                          <a:srgbClr val="259ADB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etc.</a:t>
                      </a:r>
                    </a:p>
                    <a:p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UNIVERSISADE | </a:t>
                      </a:r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endParaRPr lang="en-US" sz="12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200" kern="1200" dirty="0">
                        <a:solidFill>
                          <a:srgbClr val="259ADB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UNIVERSISADE | </a:t>
                      </a:r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endParaRPr lang="en-US" sz="12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259ADB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200" kern="1200" dirty="0">
                        <a:solidFill>
                          <a:srgbClr val="259ADB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7" name="Image 16" descr="for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53" y="6552675"/>
            <a:ext cx="555777" cy="351149"/>
          </a:xfrm>
          <a:prstGeom prst="rect">
            <a:avLst/>
          </a:prstGeom>
        </p:spPr>
      </p:pic>
      <p:cxnSp>
        <p:nvCxnSpPr>
          <p:cNvPr id="53" name="Connecteur droit 52"/>
          <p:cNvCxnSpPr/>
          <p:nvPr/>
        </p:nvCxnSpPr>
        <p:spPr>
          <a:xfrm>
            <a:off x="5525650" y="1973990"/>
            <a:ext cx="0" cy="2858510"/>
          </a:xfrm>
          <a:prstGeom prst="line">
            <a:avLst/>
          </a:prstGeom>
          <a:ln w="12700" cmpd="sng">
            <a:solidFill>
              <a:srgbClr val="259AD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5540412" y="6932866"/>
            <a:ext cx="0" cy="2840624"/>
          </a:xfrm>
          <a:prstGeom prst="line">
            <a:avLst/>
          </a:prstGeom>
          <a:ln w="12700" cmpd="sng">
            <a:solidFill>
              <a:srgbClr val="259AD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5540412" y="2185385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404040"/>
                </a:solidFill>
              </a:rPr>
              <a:t>Habilidades</a:t>
            </a:r>
            <a:endParaRPr lang="fr-FR" b="1" dirty="0">
              <a:solidFill>
                <a:srgbClr val="404040"/>
              </a:solidFill>
            </a:endParaRPr>
          </a:p>
        </p:txBody>
      </p:sp>
      <p:graphicFrame>
        <p:nvGraphicFramePr>
          <p:cNvPr id="56" name="Tableau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887684"/>
              </p:ext>
            </p:extLst>
          </p:nvPr>
        </p:nvGraphicFramePr>
        <p:xfrm>
          <a:off x="5540412" y="2554717"/>
          <a:ext cx="18367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HTML PHP MySQL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Adwords</a:t>
                      </a:r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fr-FR" sz="12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Ads</a:t>
                      </a:r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Microsoft Office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PAO - Design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7" name="Ellipse 56"/>
          <p:cNvSpPr/>
          <p:nvPr/>
        </p:nvSpPr>
        <p:spPr>
          <a:xfrm>
            <a:off x="5654288" y="283332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5918090" y="283332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6181892" y="283332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6445694" y="283332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6715269" y="283332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5654288" y="391248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5918090" y="391248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6181892" y="391248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6445694" y="391248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6715269" y="391248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5654288" y="3368245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5918090" y="3368245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6181892" y="3368245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6445694" y="3368245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6715269" y="3368245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5654288" y="4456181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5918090" y="4456181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6181892" y="4456181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6445694" y="4456181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6715269" y="4456181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7" name="Tableau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351190"/>
              </p:ext>
            </p:extLst>
          </p:nvPr>
        </p:nvGraphicFramePr>
        <p:xfrm>
          <a:off x="5540412" y="5599984"/>
          <a:ext cx="183675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Alemão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8" name="ZoneTexte 77"/>
          <p:cNvSpPr txBox="1"/>
          <p:nvPr/>
        </p:nvSpPr>
        <p:spPr>
          <a:xfrm>
            <a:off x="5546196" y="5222491"/>
            <a:ext cx="160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rgbClr val="404040"/>
                </a:solidFill>
              </a:rPr>
              <a:t>Línguas</a:t>
            </a:r>
            <a:endParaRPr lang="fr-FR" b="1" dirty="0">
              <a:solidFill>
                <a:srgbClr val="404040"/>
              </a:solidFill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5654288" y="5882967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5918090" y="5882967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6181892" y="5882967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>
            <a:off x="6445694" y="5882967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>
            <a:off x="6715269" y="5882967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5625997" y="6419801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5889799" y="6419801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6153601" y="6419801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6417403" y="6419801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6686978" y="6419801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ZoneTexte 88"/>
          <p:cNvSpPr txBox="1"/>
          <p:nvPr/>
        </p:nvSpPr>
        <p:spPr>
          <a:xfrm>
            <a:off x="5582138" y="7258716"/>
            <a:ext cx="153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404040"/>
                </a:solidFill>
              </a:rPr>
              <a:t>Personalidade</a:t>
            </a:r>
            <a:endParaRPr lang="fr-FR" b="1" dirty="0">
              <a:solidFill>
                <a:srgbClr val="404040"/>
              </a:solidFill>
            </a:endParaRPr>
          </a:p>
        </p:txBody>
      </p:sp>
      <p:graphicFrame>
        <p:nvGraphicFramePr>
          <p:cNvPr id="90" name="Tableau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684816"/>
              </p:ext>
            </p:extLst>
          </p:nvPr>
        </p:nvGraphicFramePr>
        <p:xfrm>
          <a:off x="5582138" y="7628048"/>
          <a:ext cx="18367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Criativo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Organizado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Autônomo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Ellipse 90"/>
          <p:cNvSpPr/>
          <p:nvPr/>
        </p:nvSpPr>
        <p:spPr>
          <a:xfrm>
            <a:off x="5696014" y="7906653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/>
          <p:nvPr/>
        </p:nvSpPr>
        <p:spPr>
          <a:xfrm>
            <a:off x="5959816" y="7906653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6223618" y="7906653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6487420" y="7906653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6756995" y="7906653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5696014" y="8985813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5959816" y="8985813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6223618" y="8985813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6487420" y="8985813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6756995" y="8985813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5696014" y="8441576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5959816" y="8441576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Ellipse 102"/>
          <p:cNvSpPr/>
          <p:nvPr/>
        </p:nvSpPr>
        <p:spPr>
          <a:xfrm>
            <a:off x="6223618" y="8441576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103"/>
          <p:cNvSpPr/>
          <p:nvPr/>
        </p:nvSpPr>
        <p:spPr>
          <a:xfrm>
            <a:off x="6487420" y="8441576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/>
          <p:nvPr/>
        </p:nvSpPr>
        <p:spPr>
          <a:xfrm>
            <a:off x="6756995" y="8441576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Ellipse 105"/>
          <p:cNvSpPr/>
          <p:nvPr/>
        </p:nvSpPr>
        <p:spPr>
          <a:xfrm>
            <a:off x="5696014" y="952951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Ellipse 106"/>
          <p:cNvSpPr/>
          <p:nvPr/>
        </p:nvSpPr>
        <p:spPr>
          <a:xfrm>
            <a:off x="5959816" y="952951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Ellipse 107"/>
          <p:cNvSpPr/>
          <p:nvPr/>
        </p:nvSpPr>
        <p:spPr>
          <a:xfrm>
            <a:off x="6223618" y="9529512"/>
            <a:ext cx="166223" cy="166223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Ellipse 108"/>
          <p:cNvSpPr/>
          <p:nvPr/>
        </p:nvSpPr>
        <p:spPr>
          <a:xfrm>
            <a:off x="6487420" y="952951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Ellipse 109"/>
          <p:cNvSpPr/>
          <p:nvPr/>
        </p:nvSpPr>
        <p:spPr>
          <a:xfrm>
            <a:off x="6756995" y="9529512"/>
            <a:ext cx="166223" cy="1662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1" name="Connecteur droit 110"/>
          <p:cNvCxnSpPr/>
          <p:nvPr/>
        </p:nvCxnSpPr>
        <p:spPr>
          <a:xfrm>
            <a:off x="5506954" y="5175997"/>
            <a:ext cx="18696" cy="1754259"/>
          </a:xfrm>
          <a:prstGeom prst="line">
            <a:avLst/>
          </a:prstGeom>
          <a:ln w="12700" cmpd="sng">
            <a:solidFill>
              <a:srgbClr val="259AD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ZoneTexte 112"/>
          <p:cNvSpPr txBox="1"/>
          <p:nvPr/>
        </p:nvSpPr>
        <p:spPr>
          <a:xfrm>
            <a:off x="805661" y="10261905"/>
            <a:ext cx="2291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404040"/>
                </a:solidFill>
              </a:rPr>
              <a:t>12 </a:t>
            </a:r>
            <a:r>
              <a:rPr lang="fr-FR" sz="1200" dirty="0" err="1">
                <a:solidFill>
                  <a:srgbClr val="404040"/>
                </a:solidFill>
              </a:rPr>
              <a:t>Lorem</a:t>
            </a:r>
            <a:r>
              <a:rPr lang="fr-FR" sz="1200" dirty="0">
                <a:solidFill>
                  <a:srgbClr val="404040"/>
                </a:solidFill>
              </a:rPr>
              <a:t> </a:t>
            </a:r>
            <a:r>
              <a:rPr lang="fr-FR" sz="1200" dirty="0" err="1">
                <a:solidFill>
                  <a:srgbClr val="404040"/>
                </a:solidFill>
              </a:rPr>
              <a:t>Ipsum</a:t>
            </a:r>
            <a:r>
              <a:rPr lang="fr-FR" sz="1200" dirty="0">
                <a:solidFill>
                  <a:srgbClr val="404040"/>
                </a:solidFill>
              </a:rPr>
              <a:t> </a:t>
            </a:r>
            <a:r>
              <a:rPr lang="fr-FR" sz="1200" dirty="0" err="1">
                <a:solidFill>
                  <a:srgbClr val="404040"/>
                </a:solidFill>
              </a:rPr>
              <a:t>Dolor</a:t>
            </a:r>
            <a:r>
              <a:rPr lang="fr-FR" sz="1200" dirty="0">
                <a:solidFill>
                  <a:srgbClr val="404040"/>
                </a:solidFill>
              </a:rPr>
              <a:t> Et </a:t>
            </a:r>
            <a:r>
              <a:rPr lang="fr-FR" sz="1200" dirty="0" err="1">
                <a:solidFill>
                  <a:srgbClr val="404040"/>
                </a:solidFill>
              </a:rPr>
              <a:t>sit</a:t>
            </a:r>
            <a:r>
              <a:rPr lang="fr-FR" sz="1200" dirty="0">
                <a:solidFill>
                  <a:srgbClr val="404040"/>
                </a:solidFill>
              </a:rPr>
              <a:t> Amet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3524570" y="10272958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404040"/>
                </a:solidFill>
              </a:rPr>
              <a:t>(01) 123 3434</a:t>
            </a:r>
          </a:p>
        </p:txBody>
      </p:sp>
      <p:sp>
        <p:nvSpPr>
          <p:cNvPr id="115" name="Ellipse 114"/>
          <p:cNvSpPr/>
          <p:nvPr/>
        </p:nvSpPr>
        <p:spPr>
          <a:xfrm>
            <a:off x="626904" y="10320128"/>
            <a:ext cx="178757" cy="178757"/>
          </a:xfrm>
          <a:prstGeom prst="ellipse">
            <a:avLst/>
          </a:prstGeom>
          <a:solidFill>
            <a:srgbClr val="259AD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Ellipse 115"/>
          <p:cNvSpPr/>
          <p:nvPr/>
        </p:nvSpPr>
        <p:spPr>
          <a:xfrm>
            <a:off x="3345813" y="10320128"/>
            <a:ext cx="178757" cy="178757"/>
          </a:xfrm>
          <a:prstGeom prst="ellipse">
            <a:avLst/>
          </a:prstGeom>
          <a:solidFill>
            <a:srgbClr val="259ADB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ZoneTexte 116"/>
          <p:cNvSpPr txBox="1"/>
          <p:nvPr/>
        </p:nvSpPr>
        <p:spPr>
          <a:xfrm>
            <a:off x="5346151" y="10261023"/>
            <a:ext cx="116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mail@mail.com</a:t>
            </a:r>
            <a:endParaRPr lang="fr-FR" sz="1200" dirty="0"/>
          </a:p>
        </p:txBody>
      </p:sp>
      <p:sp>
        <p:nvSpPr>
          <p:cNvPr id="118" name="Ellipse 117"/>
          <p:cNvSpPr/>
          <p:nvPr/>
        </p:nvSpPr>
        <p:spPr>
          <a:xfrm>
            <a:off x="5090779" y="10304065"/>
            <a:ext cx="178757" cy="178757"/>
          </a:xfrm>
          <a:prstGeom prst="ellipse">
            <a:avLst/>
          </a:prstGeom>
          <a:solidFill>
            <a:srgbClr val="259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Rectangle 118"/>
          <p:cNvSpPr/>
          <p:nvPr/>
        </p:nvSpPr>
        <p:spPr>
          <a:xfrm>
            <a:off x="0" y="6102960"/>
            <a:ext cx="4836160" cy="2706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57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0869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386</Words>
  <Application>Microsoft Macintosh PowerPoint</Application>
  <PresentationFormat>Personnalisé</PresentationFormat>
  <Paragraphs>67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81</dc:title>
  <dc:subject/>
  <dc:creator>www.exemplodecv.com</dc:creator>
  <cp:keywords/>
  <dc:description/>
  <cp:lastModifiedBy>Axel Maille</cp:lastModifiedBy>
  <cp:revision>21</cp:revision>
  <dcterms:created xsi:type="dcterms:W3CDTF">2015-04-01T20:42:55Z</dcterms:created>
  <dcterms:modified xsi:type="dcterms:W3CDTF">2020-12-28T13:18:06Z</dcterms:modified>
  <cp:category/>
</cp:coreProperties>
</file>