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7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 snapToObjects="1">
      <p:cViewPr varScale="1">
        <p:scale>
          <a:sx n="77" d="100"/>
          <a:sy n="77" d="100"/>
        </p:scale>
        <p:origin x="3568" y="216"/>
      </p:cViewPr>
      <p:guideLst>
        <p:guide orient="horz" pos="3367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67214" y="3320407"/>
            <a:ext cx="6428423" cy="229112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34428" y="6056895"/>
            <a:ext cx="5293995" cy="273154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14033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54802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535084" y="668040"/>
            <a:ext cx="1407530" cy="14214405"/>
          </a:xfrm>
        </p:spPr>
        <p:txBody>
          <a:bodyPr vert="eaVert"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312493" y="668040"/>
            <a:ext cx="4096544" cy="1421440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6022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9958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7413" y="6868441"/>
            <a:ext cx="6428423" cy="212288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97413" y="4530301"/>
            <a:ext cx="6428423" cy="23381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3968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312493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190577" y="3887003"/>
            <a:ext cx="2752037" cy="1099544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93878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392573"/>
            <a:ext cx="3341572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78143" y="3389684"/>
            <a:ext cx="3341572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841823" y="2392573"/>
            <a:ext cx="3342885" cy="9971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841823" y="3389684"/>
            <a:ext cx="3342885" cy="615833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703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7154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080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78143" y="425566"/>
            <a:ext cx="2488126" cy="18111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56864" y="425567"/>
            <a:ext cx="4227843" cy="912245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78143" y="2236697"/>
            <a:ext cx="2488126" cy="731132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6160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82372" y="7482047"/>
            <a:ext cx="4537710" cy="8832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et modifiez le titre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482372" y="955049"/>
            <a:ext cx="4537710" cy="641318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482372" y="8365344"/>
            <a:ext cx="4537710" cy="125443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06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78143" y="428041"/>
            <a:ext cx="6806565" cy="1781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78143" y="2494016"/>
            <a:ext cx="6806565" cy="70540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781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1B18BC-F494-A241-9623-D500CCA349E6}" type="datetimeFigureOut">
              <a:rPr lang="fr-FR" smtClean="0"/>
              <a:t>28/12/2020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83974" y="9906785"/>
            <a:ext cx="2394903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5420043" y="9906785"/>
            <a:ext cx="1764665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387EF-BF1F-2F4D-9C17-0C60A7C0838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4277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Rectangle 91"/>
          <p:cNvSpPr/>
          <p:nvPr/>
        </p:nvSpPr>
        <p:spPr>
          <a:xfrm rot="16200000">
            <a:off x="2486052" y="3423433"/>
            <a:ext cx="7506991" cy="64633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-10119" r="8929"/>
          <a:stretch/>
        </p:blipFill>
        <p:spPr>
          <a:xfrm>
            <a:off x="-296332" y="0"/>
            <a:ext cx="2963332" cy="1954579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2859293" y="14747"/>
            <a:ext cx="347813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4400" b="1" dirty="0"/>
              <a:t>Jean </a:t>
            </a:r>
            <a:r>
              <a:rPr lang="fr-FR" sz="4400" b="1" dirty="0">
                <a:solidFill>
                  <a:schemeClr val="tx2"/>
                </a:solidFill>
              </a:rPr>
              <a:t>Martinez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2859293" y="1245853"/>
            <a:ext cx="30541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>
                <a:solidFill>
                  <a:srgbClr val="1F497D"/>
                </a:solidFill>
              </a:rPr>
              <a:t>End : 15 </a:t>
            </a:r>
            <a:r>
              <a:rPr lang="fr-FR" sz="1400" dirty="0" err="1">
                <a:solidFill>
                  <a:srgbClr val="1F497D"/>
                </a:solidFill>
              </a:rPr>
              <a:t>Lorem</a:t>
            </a:r>
            <a:r>
              <a:rPr lang="fr-FR" sz="1400" dirty="0">
                <a:solidFill>
                  <a:srgbClr val="1F497D"/>
                </a:solidFill>
              </a:rPr>
              <a:t> </a:t>
            </a:r>
            <a:r>
              <a:rPr lang="fr-FR" sz="1400" dirty="0" err="1">
                <a:solidFill>
                  <a:srgbClr val="1F497D"/>
                </a:solidFill>
              </a:rPr>
              <a:t>Ipsum</a:t>
            </a:r>
            <a:r>
              <a:rPr lang="fr-FR" sz="1400" dirty="0">
                <a:solidFill>
                  <a:srgbClr val="1F497D"/>
                </a:solidFill>
              </a:rPr>
              <a:t> </a:t>
            </a:r>
            <a:r>
              <a:rPr lang="fr-FR" sz="1400" dirty="0" err="1">
                <a:solidFill>
                  <a:srgbClr val="1F497D"/>
                </a:solidFill>
              </a:rPr>
              <a:t>Dolor</a:t>
            </a:r>
            <a:r>
              <a:rPr lang="fr-FR" sz="1400" dirty="0">
                <a:solidFill>
                  <a:srgbClr val="1F497D"/>
                </a:solidFill>
              </a:rPr>
              <a:t> Et </a:t>
            </a:r>
            <a:r>
              <a:rPr lang="fr-FR" sz="1400" dirty="0" err="1">
                <a:solidFill>
                  <a:srgbClr val="1F497D"/>
                </a:solidFill>
              </a:rPr>
              <a:t>Sit</a:t>
            </a:r>
            <a:r>
              <a:rPr lang="fr-FR" sz="1400" dirty="0">
                <a:solidFill>
                  <a:srgbClr val="1F497D"/>
                </a:solidFill>
              </a:rPr>
              <a:t> Amet</a:t>
            </a:r>
          </a:p>
          <a:p>
            <a:r>
              <a:rPr lang="fr-FR" sz="1400" dirty="0">
                <a:solidFill>
                  <a:srgbClr val="1F497D"/>
                </a:solidFill>
              </a:rPr>
              <a:t>Tel : (01) 123 4545</a:t>
            </a:r>
          </a:p>
          <a:p>
            <a:r>
              <a:rPr lang="fr-FR" sz="1400" dirty="0">
                <a:solidFill>
                  <a:srgbClr val="1F497D"/>
                </a:solidFill>
              </a:rPr>
              <a:t>Mail: </a:t>
            </a:r>
            <a:r>
              <a:rPr lang="fr-FR" sz="1400" dirty="0" err="1">
                <a:solidFill>
                  <a:srgbClr val="1F497D"/>
                </a:solidFill>
              </a:rPr>
              <a:t>mail@mail.com</a:t>
            </a:r>
            <a:endParaRPr lang="fr-FR" sz="1400" dirty="0">
              <a:solidFill>
                <a:srgbClr val="1F497D"/>
              </a:solidFill>
            </a:endParaRPr>
          </a:p>
        </p:txBody>
      </p:sp>
      <p:pic>
        <p:nvPicPr>
          <p:cNvPr id="99" name="Image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589" y="8514521"/>
            <a:ext cx="1574800" cy="1041400"/>
          </a:xfrm>
          <a:prstGeom prst="rect">
            <a:avLst/>
          </a:prstGeom>
        </p:spPr>
      </p:pic>
      <p:sp>
        <p:nvSpPr>
          <p:cNvPr id="100" name="Rectangle 99"/>
          <p:cNvSpPr/>
          <p:nvPr/>
        </p:nvSpPr>
        <p:spPr>
          <a:xfrm>
            <a:off x="4953038" y="2080526"/>
            <a:ext cx="224561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CDBAF26-99A1-5647-AED0-32CAE0D467B9}"/>
              </a:ext>
            </a:extLst>
          </p:cNvPr>
          <p:cNvSpPr/>
          <p:nvPr/>
        </p:nvSpPr>
        <p:spPr>
          <a:xfrm>
            <a:off x="295141" y="3817251"/>
            <a:ext cx="54435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1400" dirty="0" err="1">
                <a:solidFill>
                  <a:srgbClr val="404040"/>
                </a:solidFill>
              </a:rPr>
              <a:t>Objeto</a:t>
            </a:r>
            <a:r>
              <a:rPr lang="fr-FR" sz="1400" dirty="0">
                <a:solidFill>
                  <a:srgbClr val="404040"/>
                </a:solidFill>
              </a:rPr>
              <a:t> : </a:t>
            </a:r>
          </a:p>
          <a:p>
            <a:pPr algn="just"/>
            <a:endParaRPr lang="fr-FR" sz="1400" dirty="0">
              <a:solidFill>
                <a:srgbClr val="404040"/>
              </a:solidFill>
            </a:endParaRPr>
          </a:p>
          <a:p>
            <a:pPr algn="just"/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dolor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consectetur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adipiscing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elit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Donec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viverra</a:t>
            </a:r>
            <a:r>
              <a:rPr lang="fr-FR" sz="1400" dirty="0">
                <a:solidFill>
                  <a:srgbClr val="404040"/>
                </a:solidFill>
              </a:rPr>
              <a:t>, massa eu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vehicula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odio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malesuada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sapien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suscipit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tortor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eget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neque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nec bibendum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Morbi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rhoncus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dictum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sem</a:t>
            </a:r>
            <a:r>
              <a:rPr lang="fr-FR" sz="1400" dirty="0">
                <a:solidFill>
                  <a:srgbClr val="404040"/>
                </a:solidFill>
              </a:rPr>
              <a:t> vitae </a:t>
            </a:r>
            <a:r>
              <a:rPr lang="fr-FR" sz="1400" dirty="0" err="1">
                <a:solidFill>
                  <a:srgbClr val="404040"/>
                </a:solidFill>
              </a:rPr>
              <a:t>interdum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Cras</a:t>
            </a:r>
            <a:r>
              <a:rPr lang="fr-FR" sz="1400" dirty="0">
                <a:solidFill>
                  <a:srgbClr val="404040"/>
                </a:solidFill>
              </a:rPr>
              <a:t> non </a:t>
            </a:r>
            <a:r>
              <a:rPr lang="fr-FR" sz="1400" dirty="0" err="1">
                <a:solidFill>
                  <a:srgbClr val="404040"/>
                </a:solidFill>
              </a:rPr>
              <a:t>sapien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ipsum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non libero id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cursus </a:t>
            </a:r>
            <a:r>
              <a:rPr lang="fr-FR" sz="1400" dirty="0" err="1">
                <a:solidFill>
                  <a:srgbClr val="404040"/>
                </a:solidFill>
              </a:rPr>
              <a:t>ultrices</a:t>
            </a:r>
            <a:r>
              <a:rPr lang="fr-FR" sz="1400" dirty="0">
                <a:solidFill>
                  <a:srgbClr val="404040"/>
                </a:solidFill>
              </a:rPr>
              <a:t>. Sed ut </a:t>
            </a:r>
            <a:r>
              <a:rPr lang="fr-FR" sz="1400" dirty="0" err="1">
                <a:solidFill>
                  <a:srgbClr val="404040"/>
                </a:solidFill>
              </a:rPr>
              <a:t>ligula</a:t>
            </a:r>
            <a:r>
              <a:rPr lang="fr-FR" sz="1400" dirty="0">
                <a:solidFill>
                  <a:srgbClr val="404040"/>
                </a:solidFill>
              </a:rPr>
              <a:t> id </a:t>
            </a:r>
            <a:r>
              <a:rPr lang="fr-FR" sz="1400" dirty="0" err="1">
                <a:solidFill>
                  <a:srgbClr val="404040"/>
                </a:solidFill>
              </a:rPr>
              <a:t>tortor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sollicitudin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velit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urna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</a:p>
          <a:p>
            <a:pPr algn="just"/>
            <a:endParaRPr lang="fr-FR" sz="1400" dirty="0">
              <a:solidFill>
                <a:srgbClr val="404040"/>
              </a:solidFill>
            </a:endParaRPr>
          </a:p>
          <a:p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erat </a:t>
            </a:r>
            <a:r>
              <a:rPr lang="fr-FR" sz="1400" dirty="0" err="1">
                <a:solidFill>
                  <a:srgbClr val="404040"/>
                </a:solidFill>
              </a:rPr>
              <a:t>volutpat</a:t>
            </a:r>
            <a:r>
              <a:rPr lang="fr-FR" sz="1400" dirty="0">
                <a:solidFill>
                  <a:srgbClr val="404040"/>
                </a:solidFill>
              </a:rPr>
              <a:t>. Duis id </a:t>
            </a:r>
            <a:r>
              <a:rPr lang="fr-FR" sz="1400" dirty="0" err="1">
                <a:solidFill>
                  <a:srgbClr val="404040"/>
                </a:solidFill>
              </a:rPr>
              <a:t>orci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purus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pulvinar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lobortis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Etiam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ac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ultrices</a:t>
            </a:r>
            <a:r>
              <a:rPr lang="fr-FR" sz="1400" dirty="0">
                <a:solidFill>
                  <a:srgbClr val="404040"/>
                </a:solidFill>
              </a:rPr>
              <a:t> erat. Ut </a:t>
            </a:r>
            <a:r>
              <a:rPr lang="fr-FR" sz="1400" dirty="0" err="1">
                <a:solidFill>
                  <a:srgbClr val="404040"/>
                </a:solidFill>
              </a:rPr>
              <a:t>venenatis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nulla</a:t>
            </a:r>
            <a:r>
              <a:rPr lang="fr-FR" sz="1400" dirty="0">
                <a:solidFill>
                  <a:srgbClr val="404040"/>
                </a:solidFill>
              </a:rPr>
              <a:t> non </a:t>
            </a:r>
            <a:r>
              <a:rPr lang="fr-FR" sz="1400" dirty="0" err="1">
                <a:solidFill>
                  <a:srgbClr val="404040"/>
                </a:solidFill>
              </a:rPr>
              <a:t>vestibulum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convallis</a:t>
            </a:r>
            <a:r>
              <a:rPr lang="fr-FR" sz="1400" dirty="0">
                <a:solidFill>
                  <a:srgbClr val="404040"/>
                </a:solidFill>
              </a:rPr>
              <a:t>, est </a:t>
            </a:r>
            <a:r>
              <a:rPr lang="fr-FR" sz="1400" dirty="0" err="1">
                <a:solidFill>
                  <a:srgbClr val="404040"/>
                </a:solidFill>
              </a:rPr>
              <a:t>leo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elementum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eros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eget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sagittis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lectus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Maecenas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luctus</a:t>
            </a:r>
            <a:r>
              <a:rPr lang="fr-FR" sz="1400" dirty="0">
                <a:solidFill>
                  <a:srgbClr val="404040"/>
                </a:solidFill>
              </a:rPr>
              <a:t> eu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interdum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Aenean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fermentum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lorem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tempus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</a:p>
          <a:p>
            <a:endParaRPr lang="fr-FR" sz="1400" dirty="0">
              <a:solidFill>
                <a:srgbClr val="404040"/>
              </a:solidFill>
            </a:endParaRPr>
          </a:p>
          <a:p>
            <a:r>
              <a:rPr lang="fr-FR" sz="1400" dirty="0" err="1">
                <a:solidFill>
                  <a:srgbClr val="404040"/>
                </a:solidFill>
              </a:rPr>
              <a:t>Quisque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sit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amet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mauris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sollicitudin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tempor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lectus</a:t>
            </a:r>
            <a:r>
              <a:rPr lang="fr-FR" sz="1400" dirty="0">
                <a:solidFill>
                  <a:srgbClr val="404040"/>
                </a:solidFill>
              </a:rPr>
              <a:t> nec, </a:t>
            </a:r>
            <a:r>
              <a:rPr lang="fr-FR" sz="1400" dirty="0" err="1">
                <a:solidFill>
                  <a:srgbClr val="404040"/>
                </a:solidFill>
              </a:rPr>
              <a:t>iaculis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tellus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Praesent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vulputate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orci</a:t>
            </a:r>
            <a:r>
              <a:rPr lang="fr-FR" sz="1400" dirty="0">
                <a:solidFill>
                  <a:srgbClr val="404040"/>
                </a:solidFill>
              </a:rPr>
              <a:t> in </a:t>
            </a:r>
            <a:r>
              <a:rPr lang="fr-FR" sz="1400" dirty="0" err="1">
                <a:solidFill>
                  <a:srgbClr val="404040"/>
                </a:solidFill>
              </a:rPr>
              <a:t>sagittis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condimentum</a:t>
            </a:r>
            <a:r>
              <a:rPr lang="fr-FR" sz="1400" dirty="0">
                <a:solidFill>
                  <a:srgbClr val="404040"/>
                </a:solidFill>
              </a:rPr>
              <a:t>. Duis </a:t>
            </a:r>
            <a:r>
              <a:rPr lang="fr-FR" sz="1400" dirty="0" err="1">
                <a:solidFill>
                  <a:srgbClr val="404040"/>
                </a:solidFill>
              </a:rPr>
              <a:t>dolor</a:t>
            </a:r>
            <a:r>
              <a:rPr lang="fr-FR" sz="1400" dirty="0">
                <a:solidFill>
                  <a:srgbClr val="404040"/>
                </a:solidFill>
              </a:rPr>
              <a:t> ex, </a:t>
            </a:r>
            <a:r>
              <a:rPr lang="fr-FR" sz="1400" dirty="0" err="1">
                <a:solidFill>
                  <a:srgbClr val="404040"/>
                </a:solidFill>
              </a:rPr>
              <a:t>consequat</a:t>
            </a:r>
            <a:r>
              <a:rPr lang="fr-FR" sz="1400" dirty="0">
                <a:solidFill>
                  <a:srgbClr val="404040"/>
                </a:solidFill>
              </a:rPr>
              <a:t> at ex nec,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luctus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lacus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Aliquam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quam</a:t>
            </a:r>
            <a:r>
              <a:rPr lang="fr-FR" sz="1400" dirty="0">
                <a:solidFill>
                  <a:srgbClr val="404040"/>
                </a:solidFill>
              </a:rPr>
              <a:t> massa, </a:t>
            </a:r>
            <a:r>
              <a:rPr lang="fr-FR" sz="1400" dirty="0" err="1">
                <a:solidFill>
                  <a:srgbClr val="404040"/>
                </a:solidFill>
              </a:rPr>
              <a:t>pellentesque</a:t>
            </a:r>
            <a:r>
              <a:rPr lang="fr-FR" sz="1400" dirty="0">
                <a:solidFill>
                  <a:srgbClr val="404040"/>
                </a:solidFill>
              </a:rPr>
              <a:t> vitae </a:t>
            </a:r>
            <a:r>
              <a:rPr lang="fr-FR" sz="1400" dirty="0" err="1">
                <a:solidFill>
                  <a:srgbClr val="404040"/>
                </a:solidFill>
              </a:rPr>
              <a:t>nisi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quis</a:t>
            </a:r>
            <a:r>
              <a:rPr lang="fr-FR" sz="1400" dirty="0">
                <a:solidFill>
                  <a:srgbClr val="404040"/>
                </a:solidFill>
              </a:rPr>
              <a:t>, </a:t>
            </a:r>
            <a:r>
              <a:rPr lang="fr-FR" sz="1400" dirty="0" err="1">
                <a:solidFill>
                  <a:srgbClr val="404040"/>
                </a:solidFill>
              </a:rPr>
              <a:t>dignissim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fermentum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turpis</a:t>
            </a:r>
            <a:r>
              <a:rPr lang="fr-FR" sz="1400" dirty="0">
                <a:solidFill>
                  <a:srgbClr val="404040"/>
                </a:solidFill>
              </a:rPr>
              <a:t>. </a:t>
            </a:r>
            <a:r>
              <a:rPr lang="fr-FR" sz="1400" dirty="0" err="1">
                <a:solidFill>
                  <a:srgbClr val="404040"/>
                </a:solidFill>
              </a:rPr>
              <a:t>Cras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ultricies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neque</a:t>
            </a:r>
            <a:r>
              <a:rPr lang="fr-FR" sz="1400" dirty="0">
                <a:solidFill>
                  <a:srgbClr val="404040"/>
                </a:solidFill>
              </a:rPr>
              <a:t> a </a:t>
            </a:r>
            <a:r>
              <a:rPr lang="fr-FR" sz="1400" dirty="0" err="1">
                <a:solidFill>
                  <a:srgbClr val="404040"/>
                </a:solidFill>
              </a:rPr>
              <a:t>lacus</a:t>
            </a:r>
            <a:r>
              <a:rPr lang="fr-FR" sz="1400" dirty="0">
                <a:solidFill>
                  <a:srgbClr val="404040"/>
                </a:solidFill>
              </a:rPr>
              <a:t> </a:t>
            </a:r>
            <a:r>
              <a:rPr lang="fr-FR" sz="1400" dirty="0" err="1">
                <a:solidFill>
                  <a:srgbClr val="404040"/>
                </a:solidFill>
              </a:rPr>
              <a:t>rutrum</a:t>
            </a:r>
            <a:r>
              <a:rPr lang="fr-FR" sz="1400" dirty="0">
                <a:solidFill>
                  <a:srgbClr val="404040"/>
                </a:solidFill>
              </a:rPr>
              <a:t> semper. </a:t>
            </a:r>
          </a:p>
          <a:p>
            <a:pPr algn="just"/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821364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501493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398</Words>
  <Application>Microsoft Macintosh PowerPoint</Application>
  <PresentationFormat>Personnalisé</PresentationFormat>
  <Paragraphs>46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5" baseType="lpstr">
      <vt:lpstr>Arial</vt:lpstr>
      <vt:lpstr>Calibri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axel maille</dc:creator>
  <cp:lastModifiedBy>Axel Maille</cp:lastModifiedBy>
  <cp:revision>9</cp:revision>
  <dcterms:created xsi:type="dcterms:W3CDTF">2015-04-28T11:19:04Z</dcterms:created>
  <dcterms:modified xsi:type="dcterms:W3CDTF">2020-12-28T13:18:40Z</dcterms:modified>
</cp:coreProperties>
</file>