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568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B18BC-F494-A241-9623-D500CCA349E6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387EF-BF1F-2F4D-9C17-0C60A7C083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1403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B18BC-F494-A241-9623-D500CCA349E6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387EF-BF1F-2F4D-9C17-0C60A7C083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5480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B18BC-F494-A241-9623-D500CCA349E6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387EF-BF1F-2F4D-9C17-0C60A7C083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6022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B18BC-F494-A241-9623-D500CCA349E6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387EF-BF1F-2F4D-9C17-0C60A7C083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9958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B18BC-F494-A241-9623-D500CCA349E6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387EF-BF1F-2F4D-9C17-0C60A7C083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3968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B18BC-F494-A241-9623-D500CCA349E6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387EF-BF1F-2F4D-9C17-0C60A7C083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9387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B18BC-F494-A241-9623-D500CCA349E6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387EF-BF1F-2F4D-9C17-0C60A7C083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703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B18BC-F494-A241-9623-D500CCA349E6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387EF-BF1F-2F4D-9C17-0C60A7C083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6715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B18BC-F494-A241-9623-D500CCA349E6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387EF-BF1F-2F4D-9C17-0C60A7C083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6080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B18BC-F494-A241-9623-D500CCA349E6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387EF-BF1F-2F4D-9C17-0C60A7C083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6160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B18BC-F494-A241-9623-D500CCA349E6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387EF-BF1F-2F4D-9C17-0C60A7C083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706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1B18BC-F494-A241-9623-D500CCA349E6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3387EF-BF1F-2F4D-9C17-0C60A7C083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4277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Rectangle 91"/>
          <p:cNvSpPr/>
          <p:nvPr/>
        </p:nvSpPr>
        <p:spPr>
          <a:xfrm rot="16200000">
            <a:off x="2486052" y="3423433"/>
            <a:ext cx="7506991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1" name="Rectangle 90"/>
          <p:cNvSpPr/>
          <p:nvPr/>
        </p:nvSpPr>
        <p:spPr>
          <a:xfrm>
            <a:off x="592179" y="9146235"/>
            <a:ext cx="2074821" cy="71319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0" name="Rectangle 89"/>
          <p:cNvSpPr/>
          <p:nvPr/>
        </p:nvSpPr>
        <p:spPr>
          <a:xfrm>
            <a:off x="1494381" y="7725431"/>
            <a:ext cx="2074821" cy="7131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9" name="Rectangle 88"/>
          <p:cNvSpPr/>
          <p:nvPr/>
        </p:nvSpPr>
        <p:spPr>
          <a:xfrm>
            <a:off x="22784" y="5967808"/>
            <a:ext cx="2074821" cy="7131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8" name="Rectangle 87"/>
          <p:cNvSpPr/>
          <p:nvPr/>
        </p:nvSpPr>
        <p:spPr>
          <a:xfrm>
            <a:off x="721298" y="3544207"/>
            <a:ext cx="2736159" cy="71319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7" name="Rectangle 86"/>
          <p:cNvSpPr/>
          <p:nvPr/>
        </p:nvSpPr>
        <p:spPr>
          <a:xfrm>
            <a:off x="161503" y="2259766"/>
            <a:ext cx="2505497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/>
          <a:srcRect l="-10119" r="8929"/>
          <a:stretch/>
        </p:blipFill>
        <p:spPr>
          <a:xfrm>
            <a:off x="-296332" y="0"/>
            <a:ext cx="2963332" cy="1954579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2859293" y="14747"/>
            <a:ext cx="347813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b="1" dirty="0"/>
              <a:t>Jean </a:t>
            </a:r>
            <a:r>
              <a:rPr lang="fr-FR" sz="4400" b="1" dirty="0">
                <a:solidFill>
                  <a:schemeClr val="tx2"/>
                </a:solidFill>
              </a:rPr>
              <a:t>Martinez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2859293" y="784188"/>
            <a:ext cx="7837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dirty="0"/>
              <a:t>Cargo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2859293" y="1245853"/>
            <a:ext cx="264854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1F497D"/>
                </a:solidFill>
              </a:rPr>
              <a:t>15 </a:t>
            </a:r>
            <a:r>
              <a:rPr lang="fr-FR" sz="1400" dirty="0" err="1">
                <a:solidFill>
                  <a:srgbClr val="1F497D"/>
                </a:solidFill>
              </a:rPr>
              <a:t>Lorem</a:t>
            </a:r>
            <a:r>
              <a:rPr lang="fr-FR" sz="1400" dirty="0">
                <a:solidFill>
                  <a:srgbClr val="1F497D"/>
                </a:solidFill>
              </a:rPr>
              <a:t> </a:t>
            </a:r>
            <a:r>
              <a:rPr lang="fr-FR" sz="1400" dirty="0" err="1">
                <a:solidFill>
                  <a:srgbClr val="1F497D"/>
                </a:solidFill>
              </a:rPr>
              <a:t>Ipsum</a:t>
            </a:r>
            <a:r>
              <a:rPr lang="fr-FR" sz="1400" dirty="0">
                <a:solidFill>
                  <a:srgbClr val="1F497D"/>
                </a:solidFill>
              </a:rPr>
              <a:t> </a:t>
            </a:r>
            <a:r>
              <a:rPr lang="fr-FR" sz="1400" dirty="0" err="1">
                <a:solidFill>
                  <a:srgbClr val="1F497D"/>
                </a:solidFill>
              </a:rPr>
              <a:t>Dolor</a:t>
            </a:r>
            <a:r>
              <a:rPr lang="fr-FR" sz="1400" dirty="0">
                <a:solidFill>
                  <a:srgbClr val="1F497D"/>
                </a:solidFill>
              </a:rPr>
              <a:t> Et </a:t>
            </a:r>
            <a:r>
              <a:rPr lang="fr-FR" sz="1400" dirty="0" err="1">
                <a:solidFill>
                  <a:srgbClr val="1F497D"/>
                </a:solidFill>
              </a:rPr>
              <a:t>Sit</a:t>
            </a:r>
            <a:r>
              <a:rPr lang="fr-FR" sz="1400" dirty="0">
                <a:solidFill>
                  <a:srgbClr val="1F497D"/>
                </a:solidFill>
              </a:rPr>
              <a:t> Amet</a:t>
            </a:r>
          </a:p>
          <a:p>
            <a:r>
              <a:rPr lang="fr-FR" sz="1400" dirty="0">
                <a:solidFill>
                  <a:srgbClr val="1F497D"/>
                </a:solidFill>
              </a:rPr>
              <a:t>Tel : (01) 123 3434</a:t>
            </a:r>
          </a:p>
          <a:p>
            <a:r>
              <a:rPr lang="fr-FR" sz="1400" dirty="0">
                <a:solidFill>
                  <a:srgbClr val="1F497D"/>
                </a:solidFill>
              </a:rPr>
              <a:t>Mail: </a:t>
            </a:r>
            <a:r>
              <a:rPr lang="fr-FR" sz="1400" dirty="0" err="1">
                <a:solidFill>
                  <a:srgbClr val="1F497D"/>
                </a:solidFill>
              </a:rPr>
              <a:t>mail@mail.com</a:t>
            </a:r>
            <a:endParaRPr lang="fr-FR" sz="1400" dirty="0">
              <a:solidFill>
                <a:srgbClr val="1F497D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2859293" y="2582932"/>
            <a:ext cx="4568718" cy="664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  <a:spcAft>
                <a:spcPts val="1089"/>
              </a:spcAft>
            </a:pPr>
            <a:r>
              <a:rPr lang="pt-BR" sz="1100" dirty="0">
                <a:latin typeface="Calibri" panose="020F0502020204030204" pitchFamily="34" charset="0"/>
                <a:cs typeface="Calibri" panose="020F0502020204030204" pitchFamily="34" charset="0"/>
              </a:rPr>
              <a:t>Descrever brevemente sua trajetória profissional, suas habilidades e competências chave para o cargo pretendido e seus objetivos de carreira. Esta é uma introdução à sua carta de apresentação.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057906" y="2259766"/>
            <a:ext cx="16090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pt-PT" dirty="0"/>
              <a:t>METAS </a:t>
            </a:r>
          </a:p>
          <a:p>
            <a:pPr algn="r"/>
            <a:r>
              <a:rPr lang="pt-PT" dirty="0"/>
              <a:t>PROFISSIONAIS</a:t>
            </a:r>
            <a:endParaRPr lang="fr-FR" dirty="0"/>
          </a:p>
        </p:txBody>
      </p:sp>
      <p:graphicFrame>
        <p:nvGraphicFramePr>
          <p:cNvPr id="10" name="Tableau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7756295"/>
              </p:ext>
            </p:extLst>
          </p:nvPr>
        </p:nvGraphicFramePr>
        <p:xfrm>
          <a:off x="2859294" y="3689582"/>
          <a:ext cx="4568718" cy="2118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6871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i="0" kern="1200" dirty="0" err="1">
                          <a:solidFill>
                            <a:schemeClr val="accent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Empresa</a:t>
                      </a:r>
                      <a:r>
                        <a:rPr lang="en-GB" sz="1100" b="1" i="0" kern="1200" dirty="0">
                          <a:solidFill>
                            <a:schemeClr val="accent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 / Cargo </a:t>
                      </a:r>
                      <a:r>
                        <a:rPr lang="en-GB" sz="1100" b="1" i="0" kern="1200" baseline="0" dirty="0">
                          <a:solidFill>
                            <a:schemeClr val="accent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/ 2013 – 2020</a:t>
                      </a:r>
                    </a:p>
                    <a:p>
                      <a:pPr algn="l" defTabSz="685800">
                        <a:defRPr/>
                      </a:pPr>
                      <a:r>
                        <a:rPr lang="fr-FR" sz="1100" b="0" i="0" kern="1200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Descrever</a:t>
                      </a:r>
                      <a:r>
                        <a:rPr lang="fr-FR" sz="1100" b="0" i="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 as </a:t>
                      </a:r>
                      <a:r>
                        <a:rPr lang="fr-FR" sz="1100" b="0" i="0" kern="1200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atividades</a:t>
                      </a:r>
                      <a:r>
                        <a:rPr lang="fr-FR" sz="1100" b="0" i="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b="0" i="0" kern="1200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exercidas</a:t>
                      </a:r>
                      <a:r>
                        <a:rPr lang="fr-FR" sz="1100" b="0" i="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 no cargo, </a:t>
                      </a:r>
                      <a:r>
                        <a:rPr lang="fr-FR" sz="1100" b="0" i="0" kern="1200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listando</a:t>
                      </a:r>
                      <a:r>
                        <a:rPr lang="fr-FR" sz="1100" b="0" i="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 suas </a:t>
                      </a:r>
                      <a:r>
                        <a:rPr lang="fr-FR" sz="1100" b="0" i="0" kern="1200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atribuições</a:t>
                      </a:r>
                      <a:r>
                        <a:rPr lang="fr-FR" sz="1100" b="0" i="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 e </a:t>
                      </a:r>
                      <a:r>
                        <a:rPr lang="fr-FR" sz="1100" b="0" i="0" kern="1200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resultados</a:t>
                      </a:r>
                      <a:r>
                        <a:rPr lang="fr-FR" sz="1100" b="0" i="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b="0" i="0" kern="1200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obtidos</a:t>
                      </a:r>
                      <a:r>
                        <a:rPr lang="fr-FR" sz="1100" b="0" i="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, de </a:t>
                      </a:r>
                      <a:r>
                        <a:rPr lang="fr-FR" sz="1100" b="0" i="0" kern="1200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preferência</a:t>
                      </a:r>
                      <a:r>
                        <a:rPr lang="fr-FR" sz="1100" b="0" i="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b="0" i="0" kern="1200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quantificando</a:t>
                      </a:r>
                      <a:r>
                        <a:rPr lang="fr-FR" sz="1100" b="0" i="0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-os. </a:t>
                      </a:r>
                    </a:p>
                    <a:p>
                      <a:pPr algn="l" defTabSz="685800">
                        <a:defRPr/>
                      </a:pPr>
                      <a:endParaRPr lang="fr-FR" sz="1100" b="0" i="0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i="0" kern="1200" dirty="0" err="1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Empresa</a:t>
                      </a:r>
                      <a:r>
                        <a:rPr lang="en-GB" sz="1100" b="1" i="0" kern="12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/ Cargo </a:t>
                      </a:r>
                      <a:r>
                        <a:rPr lang="en-GB" sz="1100" b="1" i="0" kern="1200" baseline="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/ 2013 – 2020</a:t>
                      </a:r>
                    </a:p>
                    <a:p>
                      <a:pPr algn="l" defTabSz="685800">
                        <a:defRPr/>
                      </a:pPr>
                      <a:r>
                        <a:rPr lang="fr-FR" sz="1100" b="0" i="0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</a:t>
                      </a:r>
                      <a:r>
                        <a:rPr lang="fr-FR" sz="1100" b="0" i="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as </a:t>
                      </a:r>
                      <a:r>
                        <a:rPr lang="fr-FR" sz="1100" b="0" i="0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atividades</a:t>
                      </a:r>
                      <a:r>
                        <a:rPr lang="fr-FR" sz="1100" b="0" i="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b="0" i="0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exercidas</a:t>
                      </a:r>
                      <a:r>
                        <a:rPr lang="fr-FR" sz="1100" b="0" i="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no cargo, </a:t>
                      </a:r>
                      <a:r>
                        <a:rPr lang="fr-FR" sz="1100" b="0" i="0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listando</a:t>
                      </a:r>
                      <a:r>
                        <a:rPr lang="fr-FR" sz="1100" b="0" i="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suas </a:t>
                      </a:r>
                      <a:r>
                        <a:rPr lang="fr-FR" sz="1100" b="0" i="0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atribuições</a:t>
                      </a:r>
                      <a:r>
                        <a:rPr lang="fr-FR" sz="1100" b="0" i="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e </a:t>
                      </a:r>
                      <a:r>
                        <a:rPr lang="fr-FR" sz="1100" b="0" i="0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resultados</a:t>
                      </a:r>
                      <a:r>
                        <a:rPr lang="fr-FR" sz="1100" b="0" i="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b="0" i="0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obtidos</a:t>
                      </a:r>
                      <a:r>
                        <a:rPr lang="fr-FR" sz="1100" b="0" i="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, de </a:t>
                      </a:r>
                      <a:r>
                        <a:rPr lang="fr-FR" sz="1100" b="0" i="0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preferência</a:t>
                      </a:r>
                      <a:r>
                        <a:rPr lang="fr-FR" sz="1100" b="0" i="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b="0" i="0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quantificando</a:t>
                      </a:r>
                      <a:r>
                        <a:rPr lang="fr-FR" sz="1100" b="0" i="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-os. </a:t>
                      </a:r>
                    </a:p>
                    <a:p>
                      <a:pPr algn="l" defTabSz="685800">
                        <a:defRPr/>
                      </a:pPr>
                      <a:endParaRPr lang="fr-FR" sz="1100" b="0" i="0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Calibri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100" b="1" i="0" kern="1200" dirty="0" err="1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Empresa</a:t>
                      </a:r>
                      <a:r>
                        <a:rPr lang="en-GB" sz="1100" b="1" i="0" kern="12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/ Cargo </a:t>
                      </a:r>
                      <a:r>
                        <a:rPr lang="en-GB" sz="1100" b="1" i="0" kern="1200" baseline="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/ 2013 – 2020</a:t>
                      </a:r>
                    </a:p>
                    <a:p>
                      <a:pPr algn="l" defTabSz="685800">
                        <a:defRPr/>
                      </a:pPr>
                      <a:r>
                        <a:rPr lang="fr-FR" sz="1100" b="0" i="0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</a:t>
                      </a:r>
                      <a:r>
                        <a:rPr lang="fr-FR" sz="1100" b="0" i="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as </a:t>
                      </a:r>
                      <a:r>
                        <a:rPr lang="fr-FR" sz="1100" b="0" i="0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atividades</a:t>
                      </a:r>
                      <a:r>
                        <a:rPr lang="fr-FR" sz="1100" b="0" i="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b="0" i="0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exercidas</a:t>
                      </a:r>
                      <a:r>
                        <a:rPr lang="fr-FR" sz="1100" b="0" i="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no cargo, </a:t>
                      </a:r>
                      <a:r>
                        <a:rPr lang="fr-FR" sz="1100" b="0" i="0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listando</a:t>
                      </a:r>
                      <a:r>
                        <a:rPr lang="fr-FR" sz="1100" b="0" i="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suas </a:t>
                      </a:r>
                      <a:r>
                        <a:rPr lang="fr-FR" sz="1100" b="0" i="0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atribuições</a:t>
                      </a:r>
                      <a:r>
                        <a:rPr lang="fr-FR" sz="1100" b="0" i="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e </a:t>
                      </a:r>
                      <a:r>
                        <a:rPr lang="fr-FR" sz="1100" b="0" i="0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resultados</a:t>
                      </a:r>
                      <a:r>
                        <a:rPr lang="fr-FR" sz="1100" b="0" i="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b="0" i="0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obtidos</a:t>
                      </a:r>
                      <a:r>
                        <a:rPr lang="fr-FR" sz="1100" b="0" i="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, de </a:t>
                      </a:r>
                      <a:r>
                        <a:rPr lang="fr-FR" sz="1100" b="0" i="0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preferência</a:t>
                      </a:r>
                      <a:r>
                        <a:rPr lang="fr-FR" sz="1100" b="0" i="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b="0" i="0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quantificando</a:t>
                      </a:r>
                      <a:r>
                        <a:rPr lang="fr-FR" sz="1100" b="0" i="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-os. 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1" name="ZoneTexte 10"/>
          <p:cNvSpPr txBox="1"/>
          <p:nvPr/>
        </p:nvSpPr>
        <p:spPr>
          <a:xfrm>
            <a:off x="1123629" y="3544207"/>
            <a:ext cx="15433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pt-PT" dirty="0"/>
              <a:t>EXPERIÊNCIA </a:t>
            </a:r>
          </a:p>
          <a:p>
            <a:pPr algn="r"/>
            <a:r>
              <a:rPr lang="pt-PT" dirty="0"/>
              <a:t>PROFISSIONAL</a:t>
            </a:r>
            <a:endParaRPr lang="fr-FR" dirty="0"/>
          </a:p>
        </p:txBody>
      </p:sp>
      <p:graphicFrame>
        <p:nvGraphicFramePr>
          <p:cNvPr id="12" name="Tableau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237905"/>
              </p:ext>
            </p:extLst>
          </p:nvPr>
        </p:nvGraphicFramePr>
        <p:xfrm>
          <a:off x="2859293" y="6324406"/>
          <a:ext cx="4568717" cy="144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687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63019">
                <a:tc>
                  <a:txBody>
                    <a:bodyPr/>
                    <a:lstStyle/>
                    <a:p>
                      <a:r>
                        <a:rPr lang="en-GB" sz="1100" b="1" i="1" kern="1200" dirty="0" err="1">
                          <a:solidFill>
                            <a:schemeClr val="accent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Universidade</a:t>
                      </a:r>
                      <a:r>
                        <a:rPr lang="en-GB" sz="1100" b="1" i="1" kern="1200" dirty="0">
                          <a:solidFill>
                            <a:schemeClr val="accent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 / </a:t>
                      </a:r>
                      <a:r>
                        <a:rPr lang="en-GB" sz="1100" b="1" i="1" kern="1200" dirty="0" err="1">
                          <a:solidFill>
                            <a:schemeClr val="accent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Curso</a:t>
                      </a:r>
                      <a:r>
                        <a:rPr lang="en-GB" sz="1100" b="1" i="1" kern="1200" dirty="0">
                          <a:solidFill>
                            <a:schemeClr val="accent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 / 2011</a:t>
                      </a:r>
                      <a:endParaRPr lang="fr-FR" sz="1100" b="1" i="1" kern="1200" dirty="0">
                        <a:solidFill>
                          <a:schemeClr val="accent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  <a:p>
                      <a:pPr defTabSz="685800">
                        <a:defRPr/>
                      </a:pPr>
                      <a:r>
                        <a:rPr lang="fr-FR" sz="1100" b="0" i="0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</a:t>
                      </a:r>
                      <a:r>
                        <a:rPr lang="fr-FR" sz="1100" b="0" i="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as </a:t>
                      </a:r>
                      <a:r>
                        <a:rPr lang="fr-FR" sz="1100" b="0" i="0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características</a:t>
                      </a:r>
                      <a:r>
                        <a:rPr lang="fr-FR" sz="1100" b="0" i="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do </a:t>
                      </a:r>
                      <a:r>
                        <a:rPr lang="fr-FR" sz="1100" b="0" i="0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curso</a:t>
                      </a:r>
                      <a:r>
                        <a:rPr lang="fr-FR" sz="1100" b="0" i="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: </a:t>
                      </a:r>
                      <a:r>
                        <a:rPr lang="fr-FR" sz="1100" b="0" i="0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instituição</a:t>
                      </a:r>
                      <a:r>
                        <a:rPr lang="fr-FR" sz="1100" b="0" i="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, </a:t>
                      </a:r>
                      <a:r>
                        <a:rPr lang="fr-FR" sz="1100" b="0" i="0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diploma</a:t>
                      </a:r>
                      <a:r>
                        <a:rPr lang="fr-FR" sz="1100" b="0" i="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b="0" i="0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obtido</a:t>
                      </a:r>
                      <a:r>
                        <a:rPr lang="fr-FR" sz="1100" b="0" i="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, etc.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3019">
                <a:tc>
                  <a:txBody>
                    <a:bodyPr/>
                    <a:lstStyle/>
                    <a:p>
                      <a:r>
                        <a:rPr lang="en-GB" sz="1100" b="1" i="1" kern="1200" dirty="0" err="1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Universidade</a:t>
                      </a:r>
                      <a:r>
                        <a:rPr lang="en-GB" sz="1100" b="1" i="1" kern="12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/ </a:t>
                      </a:r>
                      <a:r>
                        <a:rPr lang="en-GB" sz="1100" b="1" i="1" kern="1200" dirty="0" err="1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Curso</a:t>
                      </a:r>
                      <a:r>
                        <a:rPr lang="en-GB" sz="1100" b="1" i="1" kern="12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/ 2011</a:t>
                      </a:r>
                      <a:endParaRPr lang="fr-FR" sz="1100" b="1" i="1" kern="1200" dirty="0"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Calibri"/>
                      </a:endParaRPr>
                    </a:p>
                    <a:p>
                      <a:pPr defTabSz="685800">
                        <a:defRPr/>
                      </a:pPr>
                      <a:r>
                        <a:rPr lang="fr-FR" sz="1100" b="0" i="0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</a:t>
                      </a:r>
                      <a:r>
                        <a:rPr lang="fr-FR" sz="1100" b="0" i="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as </a:t>
                      </a:r>
                      <a:r>
                        <a:rPr lang="fr-FR" sz="1100" b="0" i="0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características</a:t>
                      </a:r>
                      <a:r>
                        <a:rPr lang="fr-FR" sz="1100" b="0" i="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do </a:t>
                      </a:r>
                      <a:r>
                        <a:rPr lang="fr-FR" sz="1100" b="0" i="0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curso</a:t>
                      </a:r>
                      <a:r>
                        <a:rPr lang="fr-FR" sz="1100" b="0" i="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: </a:t>
                      </a:r>
                      <a:r>
                        <a:rPr lang="fr-FR" sz="1100" b="0" i="0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instituição</a:t>
                      </a:r>
                      <a:r>
                        <a:rPr lang="fr-FR" sz="1100" b="0" i="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, </a:t>
                      </a:r>
                      <a:r>
                        <a:rPr lang="fr-FR" sz="1100" b="0" i="0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diploma</a:t>
                      </a:r>
                      <a:r>
                        <a:rPr lang="fr-FR" sz="1100" b="0" i="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b="0" i="0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obtido</a:t>
                      </a:r>
                      <a:r>
                        <a:rPr lang="fr-FR" sz="1100" b="0" i="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, etc.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3019">
                <a:tc>
                  <a:txBody>
                    <a:bodyPr/>
                    <a:lstStyle/>
                    <a:p>
                      <a:r>
                        <a:rPr lang="en-GB" sz="1100" b="1" i="1" kern="1200" dirty="0" err="1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Universidade</a:t>
                      </a:r>
                      <a:r>
                        <a:rPr lang="en-GB" sz="1100" b="1" i="1" kern="12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/ </a:t>
                      </a:r>
                      <a:r>
                        <a:rPr lang="en-GB" sz="1100" b="1" i="1" kern="1200" dirty="0" err="1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Curso</a:t>
                      </a:r>
                      <a:r>
                        <a:rPr lang="en-GB" sz="1100" b="1" i="1" kern="1200" dirty="0">
                          <a:solidFill>
                            <a:schemeClr val="accent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/ 2011</a:t>
                      </a:r>
                      <a:endParaRPr lang="fr-FR" sz="1100" b="1" i="1" kern="1200" dirty="0">
                        <a:solidFill>
                          <a:schemeClr val="accent1"/>
                        </a:solidFill>
                        <a:effectLst/>
                        <a:latin typeface="+mn-lt"/>
                        <a:ea typeface="+mn-ea"/>
                        <a:cs typeface="Calibri"/>
                      </a:endParaRPr>
                    </a:p>
                    <a:p>
                      <a:pPr defTabSz="685800">
                        <a:defRPr/>
                      </a:pPr>
                      <a:r>
                        <a:rPr lang="fr-FR" sz="1100" b="0" i="0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Descrever</a:t>
                      </a:r>
                      <a:r>
                        <a:rPr lang="fr-FR" sz="1100" b="0" i="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as </a:t>
                      </a:r>
                      <a:r>
                        <a:rPr lang="fr-FR" sz="1100" b="0" i="0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características</a:t>
                      </a:r>
                      <a:r>
                        <a:rPr lang="fr-FR" sz="1100" b="0" i="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do </a:t>
                      </a:r>
                      <a:r>
                        <a:rPr lang="fr-FR" sz="1100" b="0" i="0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curso</a:t>
                      </a:r>
                      <a:r>
                        <a:rPr lang="fr-FR" sz="1100" b="0" i="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: </a:t>
                      </a:r>
                      <a:r>
                        <a:rPr lang="fr-FR" sz="1100" b="0" i="0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instituição</a:t>
                      </a:r>
                      <a:r>
                        <a:rPr lang="fr-FR" sz="1100" b="0" i="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, </a:t>
                      </a:r>
                      <a:r>
                        <a:rPr lang="fr-FR" sz="1100" b="0" i="0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diploma</a:t>
                      </a:r>
                      <a:r>
                        <a:rPr lang="fr-FR" sz="1100" b="0" i="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 </a:t>
                      </a:r>
                      <a:r>
                        <a:rPr lang="fr-FR" sz="1100" b="0" i="0" kern="1200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obtido</a:t>
                      </a:r>
                      <a:r>
                        <a:rPr lang="fr-FR" sz="1100" b="0" i="0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, etc.</a:t>
                      </a:r>
                    </a:p>
                    <a:p>
                      <a:endParaRPr lang="fr-FR" sz="1100" b="0" i="1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3" name="ZoneTexte 12"/>
          <p:cNvSpPr txBox="1"/>
          <p:nvPr/>
        </p:nvSpPr>
        <p:spPr>
          <a:xfrm>
            <a:off x="1366515" y="6092555"/>
            <a:ext cx="13004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dirty="0"/>
              <a:t>FORMACAO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1236031" y="7895873"/>
            <a:ext cx="1430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dirty="0"/>
              <a:t>HABILIDADES</a:t>
            </a:r>
          </a:p>
        </p:txBody>
      </p:sp>
      <p:graphicFrame>
        <p:nvGraphicFramePr>
          <p:cNvPr id="41" name="Tableau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8870442"/>
              </p:ext>
            </p:extLst>
          </p:nvPr>
        </p:nvGraphicFramePr>
        <p:xfrm>
          <a:off x="2816860" y="8109915"/>
          <a:ext cx="4611152" cy="1036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910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53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21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26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fr-FR" sz="1100" dirty="0"/>
                        <a:t>Windows</a:t>
                      </a:r>
                      <a:r>
                        <a:rPr lang="fr-FR" sz="1100" baseline="0" dirty="0"/>
                        <a:t> 7 &amp; 8</a:t>
                      </a:r>
                      <a:endParaRPr lang="fr-FR" sz="1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FR" sz="1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PT" sz="1100" dirty="0"/>
                        <a:t>Inglês</a:t>
                      </a:r>
                      <a:endParaRPr lang="fr-FR" sz="1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FR" sz="1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r-FR" sz="1100" dirty="0"/>
                        <a:t>PHP HTML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FR" sz="1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PT" sz="1100" dirty="0"/>
                        <a:t>Espanhol</a:t>
                      </a:r>
                      <a:endParaRPr lang="fr-FR" sz="1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FR" sz="1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r-FR" sz="1100" dirty="0" err="1"/>
                        <a:t>Adwords</a:t>
                      </a:r>
                      <a:r>
                        <a:rPr lang="fr-FR" sz="1100" dirty="0"/>
                        <a:t> </a:t>
                      </a:r>
                      <a:r>
                        <a:rPr lang="fr-FR" sz="1100" dirty="0" err="1"/>
                        <a:t>Ads</a:t>
                      </a:r>
                      <a:endParaRPr lang="fr-FR" sz="1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FR" sz="1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pt-PT" sz="1100" dirty="0"/>
                        <a:t>Alemão</a:t>
                      </a:r>
                      <a:endParaRPr lang="fr-FR" sz="1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FR" sz="1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fr-FR" sz="1100" dirty="0"/>
                        <a:t>Office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FR" sz="1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FR" sz="1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fr-FR" sz="1100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47" name="Ellipse 46"/>
          <p:cNvSpPr/>
          <p:nvPr/>
        </p:nvSpPr>
        <p:spPr>
          <a:xfrm>
            <a:off x="4447094" y="8161910"/>
            <a:ext cx="172725" cy="172725"/>
          </a:xfrm>
          <a:prstGeom prst="ellipse">
            <a:avLst/>
          </a:prstGeom>
          <a:solidFill>
            <a:srgbClr val="595959"/>
          </a:solidFill>
          <a:ln w="28575" cmpd="sng">
            <a:solidFill>
              <a:srgbClr val="4F81B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Ellipse 47"/>
          <p:cNvSpPr/>
          <p:nvPr/>
        </p:nvSpPr>
        <p:spPr>
          <a:xfrm>
            <a:off x="4684160" y="8161910"/>
            <a:ext cx="172725" cy="172725"/>
          </a:xfrm>
          <a:prstGeom prst="ellipse">
            <a:avLst/>
          </a:prstGeom>
          <a:solidFill>
            <a:srgbClr val="595959"/>
          </a:solidFill>
          <a:ln w="28575" cmpd="sng">
            <a:solidFill>
              <a:srgbClr val="4F81B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Ellipse 48"/>
          <p:cNvSpPr/>
          <p:nvPr/>
        </p:nvSpPr>
        <p:spPr>
          <a:xfrm>
            <a:off x="4921228" y="8161910"/>
            <a:ext cx="172725" cy="172725"/>
          </a:xfrm>
          <a:prstGeom prst="ellipse">
            <a:avLst/>
          </a:prstGeom>
          <a:solidFill>
            <a:srgbClr val="FFFFFF"/>
          </a:solidFill>
          <a:ln w="28575" cmpd="sng">
            <a:solidFill>
              <a:srgbClr val="4F81B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0" name="Ellipse 49"/>
          <p:cNvSpPr/>
          <p:nvPr/>
        </p:nvSpPr>
        <p:spPr>
          <a:xfrm>
            <a:off x="5139666" y="8161910"/>
            <a:ext cx="172725" cy="172725"/>
          </a:xfrm>
          <a:prstGeom prst="ellipse">
            <a:avLst/>
          </a:prstGeom>
          <a:solidFill>
            <a:srgbClr val="FFFFFF"/>
          </a:solidFill>
          <a:ln w="28575" cmpd="sng">
            <a:solidFill>
              <a:srgbClr val="4F81B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1" name="Ellipse 50"/>
          <p:cNvSpPr/>
          <p:nvPr/>
        </p:nvSpPr>
        <p:spPr>
          <a:xfrm>
            <a:off x="4212431" y="8161910"/>
            <a:ext cx="172725" cy="172725"/>
          </a:xfrm>
          <a:prstGeom prst="ellipse">
            <a:avLst/>
          </a:prstGeom>
          <a:solidFill>
            <a:srgbClr val="595959"/>
          </a:solidFill>
          <a:ln w="28575" cmpd="sng">
            <a:solidFill>
              <a:srgbClr val="4F81B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2" name="Ellipse 51"/>
          <p:cNvSpPr/>
          <p:nvPr/>
        </p:nvSpPr>
        <p:spPr>
          <a:xfrm>
            <a:off x="4447094" y="8397772"/>
            <a:ext cx="172725" cy="172725"/>
          </a:xfrm>
          <a:prstGeom prst="ellipse">
            <a:avLst/>
          </a:prstGeom>
          <a:solidFill>
            <a:srgbClr val="595959"/>
          </a:solidFill>
          <a:ln w="28575" cmpd="sng">
            <a:solidFill>
              <a:srgbClr val="4F81B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3" name="Ellipse 52"/>
          <p:cNvSpPr/>
          <p:nvPr/>
        </p:nvSpPr>
        <p:spPr>
          <a:xfrm>
            <a:off x="4684160" y="8397772"/>
            <a:ext cx="172725" cy="172725"/>
          </a:xfrm>
          <a:prstGeom prst="ellipse">
            <a:avLst/>
          </a:prstGeom>
          <a:solidFill>
            <a:srgbClr val="595959"/>
          </a:solidFill>
          <a:ln w="28575" cmpd="sng">
            <a:solidFill>
              <a:srgbClr val="4F81B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Ellipse 53"/>
          <p:cNvSpPr/>
          <p:nvPr/>
        </p:nvSpPr>
        <p:spPr>
          <a:xfrm>
            <a:off x="4921228" y="8397772"/>
            <a:ext cx="172725" cy="172725"/>
          </a:xfrm>
          <a:prstGeom prst="ellipse">
            <a:avLst/>
          </a:prstGeom>
          <a:solidFill>
            <a:srgbClr val="595959"/>
          </a:solidFill>
          <a:ln w="28575" cmpd="sng">
            <a:solidFill>
              <a:srgbClr val="4F81B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5" name="Ellipse 54"/>
          <p:cNvSpPr/>
          <p:nvPr/>
        </p:nvSpPr>
        <p:spPr>
          <a:xfrm>
            <a:off x="5139666" y="8397772"/>
            <a:ext cx="172725" cy="172725"/>
          </a:xfrm>
          <a:prstGeom prst="ellipse">
            <a:avLst/>
          </a:prstGeom>
          <a:solidFill>
            <a:srgbClr val="FFFFFF"/>
          </a:solidFill>
          <a:ln w="28575" cmpd="sng">
            <a:solidFill>
              <a:srgbClr val="4F81B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6" name="Ellipse 55"/>
          <p:cNvSpPr/>
          <p:nvPr/>
        </p:nvSpPr>
        <p:spPr>
          <a:xfrm>
            <a:off x="4212431" y="8397772"/>
            <a:ext cx="172725" cy="172725"/>
          </a:xfrm>
          <a:prstGeom prst="ellipse">
            <a:avLst/>
          </a:prstGeom>
          <a:solidFill>
            <a:srgbClr val="595959"/>
          </a:solidFill>
          <a:ln w="28575" cmpd="sng">
            <a:solidFill>
              <a:srgbClr val="4F81B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7" name="Ellipse 56"/>
          <p:cNvSpPr/>
          <p:nvPr/>
        </p:nvSpPr>
        <p:spPr>
          <a:xfrm>
            <a:off x="4447094" y="8651778"/>
            <a:ext cx="172725" cy="172725"/>
          </a:xfrm>
          <a:prstGeom prst="ellipse">
            <a:avLst/>
          </a:prstGeom>
          <a:solidFill>
            <a:srgbClr val="595959"/>
          </a:solidFill>
          <a:ln w="28575" cmpd="sng">
            <a:solidFill>
              <a:srgbClr val="4F81B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8" name="Ellipse 57"/>
          <p:cNvSpPr/>
          <p:nvPr/>
        </p:nvSpPr>
        <p:spPr>
          <a:xfrm>
            <a:off x="4684160" y="8651778"/>
            <a:ext cx="172725" cy="172725"/>
          </a:xfrm>
          <a:prstGeom prst="ellipse">
            <a:avLst/>
          </a:prstGeom>
          <a:solidFill>
            <a:srgbClr val="595959"/>
          </a:solidFill>
          <a:ln w="28575" cmpd="sng">
            <a:solidFill>
              <a:srgbClr val="4F81B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9" name="Ellipse 58"/>
          <p:cNvSpPr/>
          <p:nvPr/>
        </p:nvSpPr>
        <p:spPr>
          <a:xfrm>
            <a:off x="4921228" y="8651778"/>
            <a:ext cx="172725" cy="172725"/>
          </a:xfrm>
          <a:prstGeom prst="ellipse">
            <a:avLst/>
          </a:prstGeom>
          <a:solidFill>
            <a:srgbClr val="FFFFFF"/>
          </a:solidFill>
          <a:ln w="28575" cmpd="sng">
            <a:solidFill>
              <a:srgbClr val="4F81B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0" name="Ellipse 59"/>
          <p:cNvSpPr/>
          <p:nvPr/>
        </p:nvSpPr>
        <p:spPr>
          <a:xfrm>
            <a:off x="5139666" y="8651778"/>
            <a:ext cx="172725" cy="172725"/>
          </a:xfrm>
          <a:prstGeom prst="ellipse">
            <a:avLst/>
          </a:prstGeom>
          <a:solidFill>
            <a:srgbClr val="FFFFFF"/>
          </a:solidFill>
          <a:ln w="28575" cmpd="sng">
            <a:solidFill>
              <a:srgbClr val="4F81B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1" name="Ellipse 60"/>
          <p:cNvSpPr/>
          <p:nvPr/>
        </p:nvSpPr>
        <p:spPr>
          <a:xfrm>
            <a:off x="4212431" y="8651778"/>
            <a:ext cx="172725" cy="172725"/>
          </a:xfrm>
          <a:prstGeom prst="ellipse">
            <a:avLst/>
          </a:prstGeom>
          <a:solidFill>
            <a:srgbClr val="595959"/>
          </a:solidFill>
          <a:ln w="28575" cmpd="sng">
            <a:solidFill>
              <a:srgbClr val="4F81B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2" name="Ellipse 61"/>
          <p:cNvSpPr/>
          <p:nvPr/>
        </p:nvSpPr>
        <p:spPr>
          <a:xfrm>
            <a:off x="4447094" y="8899736"/>
            <a:ext cx="172725" cy="172725"/>
          </a:xfrm>
          <a:prstGeom prst="ellipse">
            <a:avLst/>
          </a:prstGeom>
          <a:solidFill>
            <a:srgbClr val="595959"/>
          </a:solidFill>
          <a:ln w="28575" cmpd="sng">
            <a:solidFill>
              <a:srgbClr val="4F81B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3" name="Ellipse 62"/>
          <p:cNvSpPr/>
          <p:nvPr/>
        </p:nvSpPr>
        <p:spPr>
          <a:xfrm>
            <a:off x="4684160" y="8899736"/>
            <a:ext cx="172725" cy="172725"/>
          </a:xfrm>
          <a:prstGeom prst="ellipse">
            <a:avLst/>
          </a:prstGeom>
          <a:solidFill>
            <a:srgbClr val="595959"/>
          </a:solidFill>
          <a:ln w="28575" cmpd="sng">
            <a:solidFill>
              <a:srgbClr val="4F81B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4" name="Ellipse 63"/>
          <p:cNvSpPr/>
          <p:nvPr/>
        </p:nvSpPr>
        <p:spPr>
          <a:xfrm>
            <a:off x="4921228" y="8899736"/>
            <a:ext cx="172725" cy="172725"/>
          </a:xfrm>
          <a:prstGeom prst="ellipse">
            <a:avLst/>
          </a:prstGeom>
          <a:solidFill>
            <a:srgbClr val="595959"/>
          </a:solidFill>
          <a:ln w="28575" cmpd="sng">
            <a:solidFill>
              <a:srgbClr val="4F81B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5" name="Ellipse 64"/>
          <p:cNvSpPr/>
          <p:nvPr/>
        </p:nvSpPr>
        <p:spPr>
          <a:xfrm>
            <a:off x="5139666" y="8899736"/>
            <a:ext cx="172725" cy="172725"/>
          </a:xfrm>
          <a:prstGeom prst="ellipse">
            <a:avLst/>
          </a:prstGeom>
          <a:solidFill>
            <a:srgbClr val="FFFFFF"/>
          </a:solidFill>
          <a:ln w="28575" cmpd="sng">
            <a:solidFill>
              <a:srgbClr val="4F81B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6" name="Ellipse 65"/>
          <p:cNvSpPr/>
          <p:nvPr/>
        </p:nvSpPr>
        <p:spPr>
          <a:xfrm>
            <a:off x="4212431" y="8899736"/>
            <a:ext cx="172725" cy="172725"/>
          </a:xfrm>
          <a:prstGeom prst="ellipse">
            <a:avLst/>
          </a:prstGeom>
          <a:solidFill>
            <a:srgbClr val="595959"/>
          </a:solidFill>
          <a:ln w="28575" cmpd="sng">
            <a:solidFill>
              <a:srgbClr val="4F81B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7" name="Ellipse 66"/>
          <p:cNvSpPr/>
          <p:nvPr/>
        </p:nvSpPr>
        <p:spPr>
          <a:xfrm>
            <a:off x="6562713" y="8161910"/>
            <a:ext cx="172725" cy="172725"/>
          </a:xfrm>
          <a:prstGeom prst="ellipse">
            <a:avLst/>
          </a:prstGeom>
          <a:solidFill>
            <a:srgbClr val="595959"/>
          </a:solidFill>
          <a:ln w="28575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8" name="Ellipse 67"/>
          <p:cNvSpPr/>
          <p:nvPr/>
        </p:nvSpPr>
        <p:spPr>
          <a:xfrm>
            <a:off x="6799779" y="8161910"/>
            <a:ext cx="172725" cy="172725"/>
          </a:xfrm>
          <a:prstGeom prst="ellipse">
            <a:avLst/>
          </a:prstGeom>
          <a:solidFill>
            <a:srgbClr val="595959"/>
          </a:solidFill>
          <a:ln w="28575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9" name="Ellipse 68"/>
          <p:cNvSpPr/>
          <p:nvPr/>
        </p:nvSpPr>
        <p:spPr>
          <a:xfrm>
            <a:off x="7036847" y="8161910"/>
            <a:ext cx="172725" cy="172725"/>
          </a:xfrm>
          <a:prstGeom prst="ellipse">
            <a:avLst/>
          </a:prstGeom>
          <a:solidFill>
            <a:srgbClr val="595959"/>
          </a:solidFill>
          <a:ln w="28575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0" name="Ellipse 69"/>
          <p:cNvSpPr/>
          <p:nvPr/>
        </p:nvSpPr>
        <p:spPr>
          <a:xfrm>
            <a:off x="7255285" y="8161910"/>
            <a:ext cx="172725" cy="172725"/>
          </a:xfrm>
          <a:prstGeom prst="ellipse">
            <a:avLst/>
          </a:prstGeom>
          <a:solidFill>
            <a:srgbClr val="595959"/>
          </a:solidFill>
          <a:ln w="28575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1" name="Ellipse 70"/>
          <p:cNvSpPr/>
          <p:nvPr/>
        </p:nvSpPr>
        <p:spPr>
          <a:xfrm>
            <a:off x="6328050" y="8161910"/>
            <a:ext cx="172725" cy="172725"/>
          </a:xfrm>
          <a:prstGeom prst="ellipse">
            <a:avLst/>
          </a:prstGeom>
          <a:solidFill>
            <a:srgbClr val="595959"/>
          </a:solidFill>
          <a:ln w="28575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2" name="Ellipse 71"/>
          <p:cNvSpPr/>
          <p:nvPr/>
        </p:nvSpPr>
        <p:spPr>
          <a:xfrm>
            <a:off x="6562713" y="8397772"/>
            <a:ext cx="172725" cy="172725"/>
          </a:xfrm>
          <a:prstGeom prst="ellipse">
            <a:avLst/>
          </a:prstGeom>
          <a:solidFill>
            <a:srgbClr val="595959"/>
          </a:solidFill>
          <a:ln w="28575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3" name="Ellipse 72"/>
          <p:cNvSpPr/>
          <p:nvPr/>
        </p:nvSpPr>
        <p:spPr>
          <a:xfrm>
            <a:off x="6799779" y="8397772"/>
            <a:ext cx="172725" cy="172725"/>
          </a:xfrm>
          <a:prstGeom prst="ellipse">
            <a:avLst/>
          </a:prstGeom>
          <a:solidFill>
            <a:srgbClr val="595959"/>
          </a:solidFill>
          <a:ln w="28575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4" name="Ellipse 73"/>
          <p:cNvSpPr/>
          <p:nvPr/>
        </p:nvSpPr>
        <p:spPr>
          <a:xfrm>
            <a:off x="7036847" y="8397772"/>
            <a:ext cx="172725" cy="172725"/>
          </a:xfrm>
          <a:prstGeom prst="ellipse">
            <a:avLst/>
          </a:prstGeom>
          <a:solidFill>
            <a:srgbClr val="595959"/>
          </a:solidFill>
          <a:ln w="28575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5" name="Ellipse 74"/>
          <p:cNvSpPr/>
          <p:nvPr/>
        </p:nvSpPr>
        <p:spPr>
          <a:xfrm>
            <a:off x="7255285" y="8397772"/>
            <a:ext cx="172725" cy="172725"/>
          </a:xfrm>
          <a:prstGeom prst="ellipse">
            <a:avLst/>
          </a:prstGeom>
          <a:solidFill>
            <a:srgbClr val="FFFFFF"/>
          </a:solidFill>
          <a:ln w="28575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6" name="Ellipse 75"/>
          <p:cNvSpPr/>
          <p:nvPr/>
        </p:nvSpPr>
        <p:spPr>
          <a:xfrm>
            <a:off x="6328050" y="8397772"/>
            <a:ext cx="172725" cy="172725"/>
          </a:xfrm>
          <a:prstGeom prst="ellipse">
            <a:avLst/>
          </a:prstGeom>
          <a:solidFill>
            <a:srgbClr val="595959"/>
          </a:solidFill>
          <a:ln w="28575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7" name="Ellipse 76"/>
          <p:cNvSpPr/>
          <p:nvPr/>
        </p:nvSpPr>
        <p:spPr>
          <a:xfrm>
            <a:off x="6562713" y="8651778"/>
            <a:ext cx="172725" cy="172725"/>
          </a:xfrm>
          <a:prstGeom prst="ellipse">
            <a:avLst/>
          </a:prstGeom>
          <a:solidFill>
            <a:srgbClr val="595959"/>
          </a:solidFill>
          <a:ln w="28575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8" name="Ellipse 77"/>
          <p:cNvSpPr/>
          <p:nvPr/>
        </p:nvSpPr>
        <p:spPr>
          <a:xfrm>
            <a:off x="6799779" y="8651778"/>
            <a:ext cx="172725" cy="172725"/>
          </a:xfrm>
          <a:prstGeom prst="ellipse">
            <a:avLst/>
          </a:prstGeom>
          <a:solidFill>
            <a:srgbClr val="595959"/>
          </a:solidFill>
          <a:ln w="28575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-</a:t>
            </a:r>
          </a:p>
        </p:txBody>
      </p:sp>
      <p:sp>
        <p:nvSpPr>
          <p:cNvPr id="79" name="Ellipse 78"/>
          <p:cNvSpPr/>
          <p:nvPr/>
        </p:nvSpPr>
        <p:spPr>
          <a:xfrm>
            <a:off x="7036847" y="8651778"/>
            <a:ext cx="172725" cy="172725"/>
          </a:xfrm>
          <a:prstGeom prst="ellipse">
            <a:avLst/>
          </a:prstGeom>
          <a:solidFill>
            <a:srgbClr val="FFFFFF"/>
          </a:solidFill>
          <a:ln w="28575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0" name="Ellipse 79"/>
          <p:cNvSpPr/>
          <p:nvPr/>
        </p:nvSpPr>
        <p:spPr>
          <a:xfrm>
            <a:off x="7255285" y="8651778"/>
            <a:ext cx="172725" cy="172725"/>
          </a:xfrm>
          <a:prstGeom prst="ellipse">
            <a:avLst/>
          </a:prstGeom>
          <a:solidFill>
            <a:srgbClr val="FFFFFF"/>
          </a:solidFill>
          <a:ln w="28575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1" name="Ellipse 80"/>
          <p:cNvSpPr/>
          <p:nvPr/>
        </p:nvSpPr>
        <p:spPr>
          <a:xfrm>
            <a:off x="6328050" y="8651778"/>
            <a:ext cx="172725" cy="172725"/>
          </a:xfrm>
          <a:prstGeom prst="ellipse">
            <a:avLst/>
          </a:prstGeom>
          <a:solidFill>
            <a:srgbClr val="595959"/>
          </a:solidFill>
          <a:ln w="28575" cmpd="sng">
            <a:solidFill>
              <a:schemeClr val="accent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2" name="Image 81" descr="Capture d’écran 2015-04-28 à 15.34.1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4295" y="9976498"/>
            <a:ext cx="590843" cy="556087"/>
          </a:xfrm>
          <a:prstGeom prst="rect">
            <a:avLst/>
          </a:prstGeom>
        </p:spPr>
      </p:pic>
      <p:pic>
        <p:nvPicPr>
          <p:cNvPr id="83" name="Image 82" descr="Capture d’écran 2015-04-28 à 15.34.2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038" y="9972206"/>
            <a:ext cx="598164" cy="555438"/>
          </a:xfrm>
          <a:prstGeom prst="rect">
            <a:avLst/>
          </a:prstGeom>
        </p:spPr>
      </p:pic>
      <p:pic>
        <p:nvPicPr>
          <p:cNvPr id="84" name="Image 83" descr="Capture d’écran 2015-04-28 à 15.34.30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9102" y="9968563"/>
            <a:ext cx="563853" cy="555438"/>
          </a:xfrm>
          <a:prstGeom prst="rect">
            <a:avLst/>
          </a:prstGeom>
        </p:spPr>
      </p:pic>
      <p:pic>
        <p:nvPicPr>
          <p:cNvPr id="85" name="Image 84" descr="Capture d’écran 2015-04-28 à 15.34.37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0949" y="9972206"/>
            <a:ext cx="551795" cy="551795"/>
          </a:xfrm>
          <a:prstGeom prst="rect">
            <a:avLst/>
          </a:prstGeom>
        </p:spPr>
      </p:pic>
      <p:sp>
        <p:nvSpPr>
          <p:cNvPr id="86" name="ZoneTexte 85"/>
          <p:cNvSpPr txBox="1"/>
          <p:nvPr/>
        </p:nvSpPr>
        <p:spPr>
          <a:xfrm>
            <a:off x="803027" y="9414321"/>
            <a:ext cx="1863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dirty="0">
                <a:solidFill>
                  <a:schemeClr val="bg1"/>
                </a:solidFill>
              </a:rPr>
              <a:t>PERSONALIDADES</a:t>
            </a:r>
          </a:p>
        </p:txBody>
      </p:sp>
      <p:sp>
        <p:nvSpPr>
          <p:cNvPr id="93" name="ZoneTexte 92"/>
          <p:cNvSpPr txBox="1"/>
          <p:nvPr/>
        </p:nvSpPr>
        <p:spPr>
          <a:xfrm>
            <a:off x="2971038" y="9652848"/>
            <a:ext cx="62388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100" dirty="0"/>
              <a:t>Pontual</a:t>
            </a:r>
            <a:endParaRPr lang="fr-FR" sz="1100" dirty="0"/>
          </a:p>
        </p:txBody>
      </p:sp>
      <p:sp>
        <p:nvSpPr>
          <p:cNvPr id="94" name="ZoneTexte 93"/>
          <p:cNvSpPr txBox="1"/>
          <p:nvPr/>
        </p:nvSpPr>
        <p:spPr>
          <a:xfrm>
            <a:off x="4212431" y="9652848"/>
            <a:ext cx="7777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100" dirty="0"/>
              <a:t>Ambicioso</a:t>
            </a:r>
            <a:endParaRPr lang="fr-FR" sz="1100" dirty="0"/>
          </a:p>
        </p:txBody>
      </p:sp>
      <p:sp>
        <p:nvSpPr>
          <p:cNvPr id="95" name="ZoneTexte 94"/>
          <p:cNvSpPr txBox="1"/>
          <p:nvPr/>
        </p:nvSpPr>
        <p:spPr>
          <a:xfrm>
            <a:off x="5554295" y="9652848"/>
            <a:ext cx="62549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100" dirty="0"/>
              <a:t>Criativo</a:t>
            </a:r>
            <a:endParaRPr lang="fr-FR" sz="1100" dirty="0"/>
          </a:p>
        </p:txBody>
      </p:sp>
      <p:sp>
        <p:nvSpPr>
          <p:cNvPr id="96" name="ZoneTexte 95"/>
          <p:cNvSpPr txBox="1"/>
          <p:nvPr/>
        </p:nvSpPr>
        <p:spPr>
          <a:xfrm>
            <a:off x="6723016" y="9652848"/>
            <a:ext cx="80342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100" dirty="0"/>
              <a:t>Combativo</a:t>
            </a:r>
            <a:endParaRPr lang="fr-FR" sz="1100" dirty="0"/>
          </a:p>
        </p:txBody>
      </p:sp>
    </p:spTree>
    <p:extLst>
      <p:ext uri="{BB962C8B-B14F-4D97-AF65-F5344CB8AC3E}">
        <p14:creationId xmlns:p14="http://schemas.microsoft.com/office/powerpoint/2010/main" val="18213646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04019592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392</Words>
  <Application>Microsoft Macintosh PowerPoint</Application>
  <PresentationFormat>Personnalisé</PresentationFormat>
  <Paragraphs>66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5" baseType="lpstr">
      <vt:lpstr>Arial</vt:lpstr>
      <vt:lpstr>Calibri</vt:lpstr>
      <vt:lpstr>Thème Office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cv 83</dc:title>
  <dc:subject/>
  <dc:creator>www.exemplodecv.com</dc:creator>
  <cp:keywords/>
  <dc:description/>
  <cp:lastModifiedBy>Axel Maille</cp:lastModifiedBy>
  <cp:revision>15</cp:revision>
  <dcterms:created xsi:type="dcterms:W3CDTF">2015-04-28T11:19:04Z</dcterms:created>
  <dcterms:modified xsi:type="dcterms:W3CDTF">2020-12-28T13:18:54Z</dcterms:modified>
  <cp:category/>
</cp:coreProperties>
</file>