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18"/>
    <p:restoredTop sz="94694"/>
  </p:normalViewPr>
  <p:slideViewPr>
    <p:cSldViewPr snapToGrid="0" snapToObjects="1">
      <p:cViewPr varScale="1">
        <p:scale>
          <a:sx n="91" d="100"/>
          <a:sy n="91" d="100"/>
        </p:scale>
        <p:origin x="30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65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78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793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454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896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95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69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991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462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6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90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87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12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5" Type="http://schemas.microsoft.com/office/2007/relationships/hdphoto" Target="../media/hdphoto5.wdp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microsoft.com/office/2007/relationships/hdphoto" Target="../media/hdphoto2.wdp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Fotolia_50534070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1" r="21119"/>
          <a:stretch/>
        </p:blipFill>
        <p:spPr>
          <a:xfrm>
            <a:off x="2981274" y="143526"/>
            <a:ext cx="1182978" cy="1187173"/>
          </a:xfrm>
          <a:prstGeom prst="ellipse">
            <a:avLst/>
          </a:prstGeom>
          <a:ln w="19050" cmpd="sng">
            <a:solidFill>
              <a:schemeClr val="accent2"/>
            </a:solidFill>
            <a:prstDash val="sysDash"/>
          </a:ln>
        </p:spPr>
      </p:pic>
      <p:grpSp>
        <p:nvGrpSpPr>
          <p:cNvPr id="10" name="Group 5"/>
          <p:cNvGrpSpPr/>
          <p:nvPr/>
        </p:nvGrpSpPr>
        <p:grpSpPr>
          <a:xfrm>
            <a:off x="1333500" y="1100335"/>
            <a:ext cx="4191000" cy="313645"/>
            <a:chOff x="1371600" y="1065211"/>
            <a:chExt cx="4191000" cy="313645"/>
          </a:xfrm>
        </p:grpSpPr>
        <p:sp>
          <p:nvSpPr>
            <p:cNvPr id="11" name="Rectangle 10"/>
            <p:cNvSpPr/>
            <p:nvPr/>
          </p:nvSpPr>
          <p:spPr>
            <a:xfrm>
              <a:off x="1524000" y="1065211"/>
              <a:ext cx="3886200" cy="31364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2800" dirty="0">
                  <a:latin typeface="Arial" pitchFamily="34" charset="0"/>
                  <a:cs typeface="Arial" pitchFamily="34" charset="0"/>
                </a:rPr>
                <a:t>Vincent MARTINEZ</a:t>
              </a:r>
            </a:p>
          </p:txBody>
        </p:sp>
        <p:sp>
          <p:nvSpPr>
            <p:cNvPr id="12" name="Chevron 11"/>
            <p:cNvSpPr/>
            <p:nvPr/>
          </p:nvSpPr>
          <p:spPr>
            <a:xfrm>
              <a:off x="1371600" y="1065211"/>
              <a:ext cx="304800" cy="313645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3" name="Chevron 12"/>
            <p:cNvSpPr/>
            <p:nvPr/>
          </p:nvSpPr>
          <p:spPr>
            <a:xfrm flipH="1">
              <a:off x="5257800" y="1065211"/>
              <a:ext cx="304800" cy="313645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2981274" y="1421000"/>
            <a:ext cx="664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accent2"/>
                </a:solidFill>
              </a:rPr>
              <a:t>Cargo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04106" y="1773354"/>
            <a:ext cx="6617615" cy="435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89"/>
              </a:spcAft>
            </a:pPr>
            <a:r>
              <a:rPr lang="pt-BR" sz="1000" dirty="0">
                <a:latin typeface="Calibri" panose="020F0502020204030204" pitchFamily="34" charset="0"/>
                <a:cs typeface="Calibri" panose="020F050202020403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pic>
        <p:nvPicPr>
          <p:cNvPr id="16" name="Picture 3" descr="C:\Users\ikkinallego\Downloads\location76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98" y="2228722"/>
            <a:ext cx="276999" cy="27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617597" y="2231373"/>
            <a:ext cx="2301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C0504D"/>
                </a:solidFill>
              </a:rPr>
              <a:t>15 </a:t>
            </a:r>
            <a:r>
              <a:rPr lang="fr-FR" sz="1200" dirty="0" err="1">
                <a:solidFill>
                  <a:srgbClr val="C0504D"/>
                </a:solidFill>
              </a:rPr>
              <a:t>Lorem</a:t>
            </a:r>
            <a:r>
              <a:rPr lang="fr-FR" sz="1200" dirty="0">
                <a:solidFill>
                  <a:srgbClr val="C0504D"/>
                </a:solidFill>
              </a:rPr>
              <a:t> </a:t>
            </a:r>
            <a:r>
              <a:rPr lang="fr-FR" sz="1200" dirty="0" err="1">
                <a:solidFill>
                  <a:srgbClr val="C0504D"/>
                </a:solidFill>
              </a:rPr>
              <a:t>Ipsum</a:t>
            </a:r>
            <a:r>
              <a:rPr lang="fr-FR" sz="1200" dirty="0">
                <a:solidFill>
                  <a:srgbClr val="C0504D"/>
                </a:solidFill>
              </a:rPr>
              <a:t> </a:t>
            </a:r>
            <a:r>
              <a:rPr lang="fr-FR" sz="1200" dirty="0" err="1">
                <a:solidFill>
                  <a:srgbClr val="C0504D"/>
                </a:solidFill>
              </a:rPr>
              <a:t>Dolor</a:t>
            </a:r>
            <a:r>
              <a:rPr lang="fr-FR" sz="1200" dirty="0">
                <a:solidFill>
                  <a:srgbClr val="C0504D"/>
                </a:solidFill>
              </a:rPr>
              <a:t> Et </a:t>
            </a:r>
            <a:r>
              <a:rPr lang="fr-FR" sz="1200" dirty="0" err="1">
                <a:solidFill>
                  <a:srgbClr val="C0504D"/>
                </a:solidFill>
              </a:rPr>
              <a:t>Sit</a:t>
            </a:r>
            <a:r>
              <a:rPr lang="fr-FR" sz="1200" dirty="0">
                <a:solidFill>
                  <a:srgbClr val="C0504D"/>
                </a:solidFill>
              </a:rPr>
              <a:t> Amet</a:t>
            </a:r>
          </a:p>
        </p:txBody>
      </p:sp>
      <p:pic>
        <p:nvPicPr>
          <p:cNvPr id="18" name="Picture 4" descr="C:\Users\ikkinallego\Downloads\telephone5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274" y="2228722"/>
            <a:ext cx="230348" cy="23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ikkinallego\Downloads\email5 (1)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083" y="2248078"/>
            <a:ext cx="272983" cy="27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3222033" y="2231373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C0504D"/>
                </a:solidFill>
              </a:rPr>
              <a:t>(01) 123 4545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834898" y="2216848"/>
            <a:ext cx="1166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olidFill>
                  <a:srgbClr val="C0504D"/>
                </a:solidFill>
              </a:rPr>
              <a:t>mail@mail.com</a:t>
            </a:r>
            <a:endParaRPr lang="fr-FR" sz="1200" dirty="0">
              <a:solidFill>
                <a:srgbClr val="C0504D"/>
              </a:solidFill>
            </a:endParaRP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5869"/>
              </p:ext>
            </p:extLst>
          </p:nvPr>
        </p:nvGraphicFramePr>
        <p:xfrm>
          <a:off x="171086" y="2761226"/>
          <a:ext cx="3347706" cy="2956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9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8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fr-FR" sz="1200" b="1" dirty="0">
                        <a:solidFill>
                          <a:srgbClr val="C0504D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b="1" kern="1200" dirty="0">
                          <a:solidFill>
                            <a:srgbClr val="C0504D"/>
                          </a:solidFill>
                          <a:latin typeface="Arial"/>
                          <a:ea typeface="+mn-ea"/>
                          <a:cs typeface="Arial"/>
                        </a:rPr>
                        <a:t>EXPERIÊNCIA</a:t>
                      </a:r>
                      <a:r>
                        <a:rPr lang="pt-PT" sz="1200" dirty="0"/>
                        <a:t> </a:t>
                      </a:r>
                      <a:r>
                        <a:rPr lang="pt-PT" sz="1200" b="1" kern="1200" dirty="0">
                          <a:solidFill>
                            <a:srgbClr val="C0504D"/>
                          </a:solidFill>
                          <a:latin typeface="Arial"/>
                          <a:ea typeface="+mn-ea"/>
                          <a:cs typeface="Arial"/>
                        </a:rPr>
                        <a:t>PROFISSIONAL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200" b="1" dirty="0">
                        <a:solidFill>
                          <a:srgbClr val="C0504D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1" dirty="0">
                        <a:solidFill>
                          <a:srgbClr val="C0504D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rgbClr val="40404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</a:t>
                      </a:r>
                      <a:r>
                        <a:rPr lang="en-US" sz="1000" kern="1200" dirty="0">
                          <a:solidFill>
                            <a:srgbClr val="C0504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 </a:t>
                      </a:r>
                      <a:r>
                        <a:rPr lang="en-US" sz="1000" kern="1200" baseline="0" dirty="0">
                          <a:solidFill>
                            <a:srgbClr val="C0504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| </a:t>
                      </a:r>
                      <a:r>
                        <a:rPr lang="en-US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2015– 2010</a:t>
                      </a:r>
                      <a:endParaRPr lang="fr-FR" sz="10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  <a:endParaRPr lang="fr-FR" sz="1000" dirty="0">
                        <a:solidFill>
                          <a:srgbClr val="7F7F7F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1000" dirty="0">
                        <a:solidFill>
                          <a:srgbClr val="40404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rgbClr val="40404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</a:t>
                      </a:r>
                      <a:r>
                        <a:rPr lang="en-US" sz="1000" kern="1200" dirty="0">
                          <a:solidFill>
                            <a:srgbClr val="C0504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 </a:t>
                      </a:r>
                      <a:r>
                        <a:rPr lang="en-US" sz="1000" kern="1200" baseline="0" dirty="0">
                          <a:solidFill>
                            <a:srgbClr val="C0504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| </a:t>
                      </a:r>
                      <a:r>
                        <a:rPr lang="en-US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2015– 2010</a:t>
                      </a:r>
                      <a:endParaRPr lang="fr-FR" sz="10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  <a:endParaRPr lang="fr-FR" sz="1000" dirty="0">
                        <a:solidFill>
                          <a:srgbClr val="7F7F7F"/>
                        </a:solidFill>
                        <a:latin typeface="Arial"/>
                        <a:cs typeface="Arial"/>
                      </a:endParaRPr>
                    </a:p>
                    <a:p>
                      <a:pPr algn="l"/>
                      <a:endParaRPr lang="fr-FR" sz="1000" kern="1200" dirty="0">
                        <a:solidFill>
                          <a:srgbClr val="40404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rgbClr val="40404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</a:t>
                      </a:r>
                      <a:r>
                        <a:rPr lang="en-US" sz="1000" kern="1200" dirty="0">
                          <a:solidFill>
                            <a:srgbClr val="C0504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 </a:t>
                      </a:r>
                      <a:r>
                        <a:rPr lang="en-US" sz="1000" kern="1200" baseline="0" dirty="0">
                          <a:solidFill>
                            <a:srgbClr val="C0504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| </a:t>
                      </a:r>
                      <a:r>
                        <a:rPr lang="en-US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2015– 2010</a:t>
                      </a:r>
                      <a:endParaRPr lang="fr-FR" sz="10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  <a:endParaRPr lang="fr-FR" sz="1000" dirty="0">
                        <a:solidFill>
                          <a:srgbClr val="7F7F7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6" name="Tableau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950340"/>
              </p:ext>
            </p:extLst>
          </p:nvPr>
        </p:nvGraphicFramePr>
        <p:xfrm>
          <a:off x="3685153" y="2755383"/>
          <a:ext cx="3036568" cy="265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rgbClr val="C0504D"/>
                          </a:solidFill>
                          <a:latin typeface="Arial"/>
                          <a:cs typeface="Arial"/>
                        </a:rPr>
                        <a:t>FORMATION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</a:t>
                      </a:r>
                      <a:r>
                        <a:rPr lang="en-US" sz="10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 </a:t>
                      </a:r>
                      <a:r>
                        <a:rPr lang="en-US" sz="1000" kern="1200" dirty="0">
                          <a:solidFill>
                            <a:srgbClr val="C0504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000" kern="1200" dirty="0">
                        <a:solidFill>
                          <a:srgbClr val="C0504D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  <a:p>
                      <a:endParaRPr lang="fr-FR" sz="1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</a:t>
                      </a:r>
                      <a:r>
                        <a:rPr lang="en-US" sz="10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 </a:t>
                      </a:r>
                      <a:r>
                        <a:rPr lang="en-US" sz="1000" kern="1200" dirty="0">
                          <a:solidFill>
                            <a:srgbClr val="C0504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000" kern="1200" dirty="0">
                        <a:solidFill>
                          <a:srgbClr val="C0504D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  <a:p>
                      <a:pPr algn="l"/>
                      <a:endParaRPr lang="fr-FR" sz="10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</a:t>
                      </a:r>
                      <a:r>
                        <a:rPr lang="en-US" sz="10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 </a:t>
                      </a:r>
                      <a:r>
                        <a:rPr lang="en-US" sz="1000" kern="1200" dirty="0">
                          <a:solidFill>
                            <a:srgbClr val="C0504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000" kern="1200" dirty="0">
                        <a:solidFill>
                          <a:srgbClr val="C0504D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  <a:p>
                      <a:pPr algn="l"/>
                      <a:endParaRPr lang="fr-FR" sz="10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7" name="Group 81"/>
          <p:cNvGrpSpPr/>
          <p:nvPr/>
        </p:nvGrpSpPr>
        <p:grpSpPr>
          <a:xfrm>
            <a:off x="3685153" y="2656905"/>
            <a:ext cx="410749" cy="439036"/>
            <a:chOff x="3243532" y="989012"/>
            <a:chExt cx="490268" cy="524030"/>
          </a:xfrm>
        </p:grpSpPr>
        <p:sp>
          <p:nvSpPr>
            <p:cNvPr id="28" name="Oval 82"/>
            <p:cNvSpPr/>
            <p:nvPr/>
          </p:nvSpPr>
          <p:spPr>
            <a:xfrm>
              <a:off x="3243532" y="989012"/>
              <a:ext cx="490268" cy="5240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29" name="Picture 6" descr="C:\Users\ikkinallego\Downloads\black268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3963" y="1081574"/>
              <a:ext cx="349407" cy="349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Group 100"/>
          <p:cNvGrpSpPr/>
          <p:nvPr/>
        </p:nvGrpSpPr>
        <p:grpSpPr>
          <a:xfrm>
            <a:off x="202319" y="2662748"/>
            <a:ext cx="410750" cy="439036"/>
            <a:chOff x="2823695" y="3577565"/>
            <a:chExt cx="490268" cy="524030"/>
          </a:xfrm>
        </p:grpSpPr>
        <p:sp>
          <p:nvSpPr>
            <p:cNvPr id="31" name="Oval 101"/>
            <p:cNvSpPr/>
            <p:nvPr/>
          </p:nvSpPr>
          <p:spPr>
            <a:xfrm>
              <a:off x="2823695" y="3577565"/>
              <a:ext cx="490268" cy="5240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32" name="Picture 3" descr="C:\Users\ikkinallego\Downloads\boc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7382" y="3688133"/>
              <a:ext cx="302894" cy="302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Group 107"/>
          <p:cNvGrpSpPr/>
          <p:nvPr/>
        </p:nvGrpSpPr>
        <p:grpSpPr>
          <a:xfrm>
            <a:off x="280811" y="5870186"/>
            <a:ext cx="410750" cy="439036"/>
            <a:chOff x="2823695" y="6403290"/>
            <a:chExt cx="490268" cy="524030"/>
          </a:xfrm>
        </p:grpSpPr>
        <p:sp>
          <p:nvSpPr>
            <p:cNvPr id="34" name="Oval 108"/>
            <p:cNvSpPr/>
            <p:nvPr/>
          </p:nvSpPr>
          <p:spPr>
            <a:xfrm>
              <a:off x="2823695" y="6403290"/>
              <a:ext cx="490268" cy="5240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35" name="Picture 2" descr="C:\Users\ikkinallego\Downloads\three115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4060" y="6520536"/>
              <a:ext cx="289537" cy="289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ZoneTexte 35"/>
          <p:cNvSpPr txBox="1"/>
          <p:nvPr/>
        </p:nvSpPr>
        <p:spPr>
          <a:xfrm>
            <a:off x="691561" y="5933993"/>
            <a:ext cx="1234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chemeClr val="accent2"/>
                </a:solidFill>
                <a:latin typeface="Arial"/>
                <a:cs typeface="Arial"/>
              </a:rPr>
              <a:t>HABILIDADES</a:t>
            </a:r>
          </a:p>
        </p:txBody>
      </p:sp>
      <p:sp>
        <p:nvSpPr>
          <p:cNvPr id="71" name="Oval 1"/>
          <p:cNvSpPr>
            <a:spLocks noChangeArrowheads="1"/>
          </p:cNvSpPr>
          <p:nvPr/>
        </p:nvSpPr>
        <p:spPr bwMode="auto">
          <a:xfrm>
            <a:off x="1751138" y="6953237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" name="Oval 1"/>
          <p:cNvSpPr>
            <a:spLocks noChangeArrowheads="1"/>
          </p:cNvSpPr>
          <p:nvPr/>
        </p:nvSpPr>
        <p:spPr bwMode="auto">
          <a:xfrm>
            <a:off x="1903538" y="6953237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Oval 1"/>
          <p:cNvSpPr>
            <a:spLocks noChangeArrowheads="1"/>
          </p:cNvSpPr>
          <p:nvPr/>
        </p:nvSpPr>
        <p:spPr bwMode="auto">
          <a:xfrm>
            <a:off x="2063083" y="6953237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Oval 1"/>
          <p:cNvSpPr>
            <a:spLocks noChangeArrowheads="1"/>
          </p:cNvSpPr>
          <p:nvPr/>
        </p:nvSpPr>
        <p:spPr bwMode="auto">
          <a:xfrm>
            <a:off x="2227388" y="6953237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" name="Oval 2"/>
          <p:cNvSpPr>
            <a:spLocks noChangeArrowheads="1"/>
          </p:cNvSpPr>
          <p:nvPr/>
        </p:nvSpPr>
        <p:spPr bwMode="auto">
          <a:xfrm>
            <a:off x="2398838" y="6953237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76" name="Tableau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734975"/>
              </p:ext>
            </p:extLst>
          </p:nvPr>
        </p:nvGraphicFramePr>
        <p:xfrm>
          <a:off x="202320" y="6853225"/>
          <a:ext cx="1395666" cy="8185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5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759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Windows 7 et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367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PHP MySQL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HTML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7" name="ZoneTexte 76"/>
          <p:cNvSpPr txBox="1"/>
          <p:nvPr/>
        </p:nvSpPr>
        <p:spPr>
          <a:xfrm>
            <a:off x="202319" y="6504528"/>
            <a:ext cx="1236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i="1" dirty="0">
                <a:solidFill>
                  <a:schemeClr val="bg1">
                    <a:lumMod val="65000"/>
                  </a:schemeClr>
                </a:solidFill>
                <a:latin typeface="Candara"/>
              </a:rPr>
              <a:t>Computação</a:t>
            </a:r>
            <a:endParaRPr lang="fr-FR" sz="1600" i="1" dirty="0">
              <a:solidFill>
                <a:schemeClr val="bg1">
                  <a:lumMod val="65000"/>
                </a:schemeClr>
              </a:solidFill>
              <a:latin typeface="Candara"/>
            </a:endParaRPr>
          </a:p>
        </p:txBody>
      </p:sp>
      <p:sp>
        <p:nvSpPr>
          <p:cNvPr id="78" name="Oval 1"/>
          <p:cNvSpPr>
            <a:spLocks noChangeArrowheads="1"/>
          </p:cNvSpPr>
          <p:nvPr/>
        </p:nvSpPr>
        <p:spPr bwMode="auto">
          <a:xfrm>
            <a:off x="1751138" y="7210412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" name="Oval 1"/>
          <p:cNvSpPr>
            <a:spLocks noChangeArrowheads="1"/>
          </p:cNvSpPr>
          <p:nvPr/>
        </p:nvSpPr>
        <p:spPr bwMode="auto">
          <a:xfrm>
            <a:off x="1903538" y="7210412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" name="Oval 1"/>
          <p:cNvSpPr>
            <a:spLocks noChangeArrowheads="1"/>
          </p:cNvSpPr>
          <p:nvPr/>
        </p:nvSpPr>
        <p:spPr bwMode="auto">
          <a:xfrm>
            <a:off x="2063083" y="7210412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" name="Oval 1"/>
          <p:cNvSpPr>
            <a:spLocks noChangeArrowheads="1"/>
          </p:cNvSpPr>
          <p:nvPr/>
        </p:nvSpPr>
        <p:spPr bwMode="auto">
          <a:xfrm>
            <a:off x="2227388" y="7210412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" name="Oval 2"/>
          <p:cNvSpPr>
            <a:spLocks noChangeArrowheads="1"/>
          </p:cNvSpPr>
          <p:nvPr/>
        </p:nvSpPr>
        <p:spPr bwMode="auto">
          <a:xfrm>
            <a:off x="2398838" y="7210412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" name="Oval 1"/>
          <p:cNvSpPr>
            <a:spLocks noChangeArrowheads="1"/>
          </p:cNvSpPr>
          <p:nvPr/>
        </p:nvSpPr>
        <p:spPr bwMode="auto">
          <a:xfrm>
            <a:off x="1751138" y="7494111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" name="Oval 1"/>
          <p:cNvSpPr>
            <a:spLocks noChangeArrowheads="1"/>
          </p:cNvSpPr>
          <p:nvPr/>
        </p:nvSpPr>
        <p:spPr bwMode="auto">
          <a:xfrm>
            <a:off x="1903538" y="7494111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" name="Oval 1"/>
          <p:cNvSpPr>
            <a:spLocks noChangeArrowheads="1"/>
          </p:cNvSpPr>
          <p:nvPr/>
        </p:nvSpPr>
        <p:spPr bwMode="auto">
          <a:xfrm>
            <a:off x="2063083" y="7494111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" name="Oval 1"/>
          <p:cNvSpPr>
            <a:spLocks noChangeArrowheads="1"/>
          </p:cNvSpPr>
          <p:nvPr/>
        </p:nvSpPr>
        <p:spPr bwMode="auto">
          <a:xfrm>
            <a:off x="2227388" y="7494111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" name="Oval 2"/>
          <p:cNvSpPr>
            <a:spLocks noChangeArrowheads="1"/>
          </p:cNvSpPr>
          <p:nvPr/>
        </p:nvSpPr>
        <p:spPr bwMode="auto">
          <a:xfrm>
            <a:off x="2398838" y="7494111"/>
            <a:ext cx="115888" cy="1047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" name="Oval 1"/>
          <p:cNvSpPr>
            <a:spLocks noChangeArrowheads="1"/>
          </p:cNvSpPr>
          <p:nvPr/>
        </p:nvSpPr>
        <p:spPr bwMode="auto">
          <a:xfrm>
            <a:off x="1540794" y="8226765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9" name="Oval 1"/>
          <p:cNvSpPr>
            <a:spLocks noChangeArrowheads="1"/>
          </p:cNvSpPr>
          <p:nvPr/>
        </p:nvSpPr>
        <p:spPr bwMode="auto">
          <a:xfrm>
            <a:off x="1693194" y="8226765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0" name="Oval 1"/>
          <p:cNvSpPr>
            <a:spLocks noChangeArrowheads="1"/>
          </p:cNvSpPr>
          <p:nvPr/>
        </p:nvSpPr>
        <p:spPr bwMode="auto">
          <a:xfrm>
            <a:off x="1852739" y="8226765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1" name="Oval 1"/>
          <p:cNvSpPr>
            <a:spLocks noChangeArrowheads="1"/>
          </p:cNvSpPr>
          <p:nvPr/>
        </p:nvSpPr>
        <p:spPr bwMode="auto">
          <a:xfrm>
            <a:off x="2017044" y="8226765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2" name="Oval 2"/>
          <p:cNvSpPr>
            <a:spLocks noChangeArrowheads="1"/>
          </p:cNvSpPr>
          <p:nvPr/>
        </p:nvSpPr>
        <p:spPr bwMode="auto">
          <a:xfrm>
            <a:off x="2188494" y="8226765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93" name="Tableau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389060"/>
              </p:ext>
            </p:extLst>
          </p:nvPr>
        </p:nvGraphicFramePr>
        <p:xfrm>
          <a:off x="280811" y="8138619"/>
          <a:ext cx="818691" cy="8185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8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7590">
                <a:tc>
                  <a:txBody>
                    <a:bodyPr/>
                    <a:lstStyle/>
                    <a:p>
                      <a:r>
                        <a:rPr lang="pt-PT" sz="1100" dirty="0"/>
                        <a:t>Inglês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367">
                <a:tc>
                  <a:txBody>
                    <a:bodyPr/>
                    <a:lstStyle/>
                    <a:p>
                      <a:r>
                        <a:rPr lang="pt-PT" sz="1100" dirty="0"/>
                        <a:t>Alemão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pt-PT" sz="1100" dirty="0"/>
                        <a:t>Francês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4" name="ZoneTexte 93"/>
          <p:cNvSpPr txBox="1"/>
          <p:nvPr/>
        </p:nvSpPr>
        <p:spPr>
          <a:xfrm>
            <a:off x="280811" y="7789922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i="1" dirty="0">
                <a:solidFill>
                  <a:schemeClr val="bg1">
                    <a:lumMod val="65000"/>
                  </a:schemeClr>
                </a:solidFill>
                <a:latin typeface="Candara"/>
              </a:rPr>
              <a:t>Línguas</a:t>
            </a:r>
            <a:endParaRPr lang="fr-FR" sz="1600" i="1" dirty="0">
              <a:solidFill>
                <a:schemeClr val="bg1">
                  <a:lumMod val="65000"/>
                </a:schemeClr>
              </a:solidFill>
              <a:latin typeface="Candara"/>
            </a:endParaRPr>
          </a:p>
        </p:txBody>
      </p:sp>
      <p:sp>
        <p:nvSpPr>
          <p:cNvPr id="95" name="Oval 1"/>
          <p:cNvSpPr>
            <a:spLocks noChangeArrowheads="1"/>
          </p:cNvSpPr>
          <p:nvPr/>
        </p:nvSpPr>
        <p:spPr bwMode="auto">
          <a:xfrm>
            <a:off x="1540794" y="8483940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6" name="Oval 1"/>
          <p:cNvSpPr>
            <a:spLocks noChangeArrowheads="1"/>
          </p:cNvSpPr>
          <p:nvPr/>
        </p:nvSpPr>
        <p:spPr bwMode="auto">
          <a:xfrm>
            <a:off x="1693194" y="8483940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7" name="Oval 1"/>
          <p:cNvSpPr>
            <a:spLocks noChangeArrowheads="1"/>
          </p:cNvSpPr>
          <p:nvPr/>
        </p:nvSpPr>
        <p:spPr bwMode="auto">
          <a:xfrm>
            <a:off x="1852739" y="8483940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8" name="Oval 1"/>
          <p:cNvSpPr>
            <a:spLocks noChangeArrowheads="1"/>
          </p:cNvSpPr>
          <p:nvPr/>
        </p:nvSpPr>
        <p:spPr bwMode="auto">
          <a:xfrm>
            <a:off x="2017044" y="8483940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9" name="Oval 2"/>
          <p:cNvSpPr>
            <a:spLocks noChangeArrowheads="1"/>
          </p:cNvSpPr>
          <p:nvPr/>
        </p:nvSpPr>
        <p:spPr bwMode="auto">
          <a:xfrm>
            <a:off x="2188494" y="8483940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0" name="Oval 1"/>
          <p:cNvSpPr>
            <a:spLocks noChangeArrowheads="1"/>
          </p:cNvSpPr>
          <p:nvPr/>
        </p:nvSpPr>
        <p:spPr bwMode="auto">
          <a:xfrm>
            <a:off x="1540794" y="8767639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Oval 1"/>
          <p:cNvSpPr>
            <a:spLocks noChangeArrowheads="1"/>
          </p:cNvSpPr>
          <p:nvPr/>
        </p:nvSpPr>
        <p:spPr bwMode="auto">
          <a:xfrm>
            <a:off x="1693194" y="8767639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" name="Oval 1"/>
          <p:cNvSpPr>
            <a:spLocks noChangeArrowheads="1"/>
          </p:cNvSpPr>
          <p:nvPr/>
        </p:nvSpPr>
        <p:spPr bwMode="auto">
          <a:xfrm>
            <a:off x="1852739" y="8767639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" name="Oval 1"/>
          <p:cNvSpPr>
            <a:spLocks noChangeArrowheads="1"/>
          </p:cNvSpPr>
          <p:nvPr/>
        </p:nvSpPr>
        <p:spPr bwMode="auto">
          <a:xfrm>
            <a:off x="2017044" y="8767639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Oval 2"/>
          <p:cNvSpPr>
            <a:spLocks noChangeArrowheads="1"/>
          </p:cNvSpPr>
          <p:nvPr/>
        </p:nvSpPr>
        <p:spPr bwMode="auto">
          <a:xfrm>
            <a:off x="2188494" y="8767639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2" name="Oval 1"/>
          <p:cNvSpPr>
            <a:spLocks noChangeArrowheads="1"/>
          </p:cNvSpPr>
          <p:nvPr/>
        </p:nvSpPr>
        <p:spPr bwMode="auto">
          <a:xfrm>
            <a:off x="2553886" y="6953237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" name="Oval 2"/>
          <p:cNvSpPr>
            <a:spLocks noChangeArrowheads="1"/>
          </p:cNvSpPr>
          <p:nvPr/>
        </p:nvSpPr>
        <p:spPr bwMode="auto">
          <a:xfrm>
            <a:off x="2725336" y="6953237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4" name="Oval 1"/>
          <p:cNvSpPr>
            <a:spLocks noChangeArrowheads="1"/>
          </p:cNvSpPr>
          <p:nvPr/>
        </p:nvSpPr>
        <p:spPr bwMode="auto">
          <a:xfrm>
            <a:off x="2553886" y="7210412"/>
            <a:ext cx="115888" cy="1047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" name="Oval 2"/>
          <p:cNvSpPr>
            <a:spLocks noChangeArrowheads="1"/>
          </p:cNvSpPr>
          <p:nvPr/>
        </p:nvSpPr>
        <p:spPr bwMode="auto">
          <a:xfrm>
            <a:off x="2725336" y="7210412"/>
            <a:ext cx="115888" cy="1047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" name="Oval 1"/>
          <p:cNvSpPr>
            <a:spLocks noChangeArrowheads="1"/>
          </p:cNvSpPr>
          <p:nvPr/>
        </p:nvSpPr>
        <p:spPr bwMode="auto">
          <a:xfrm>
            <a:off x="2553886" y="7494111"/>
            <a:ext cx="115888" cy="1047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" name="Oval 2"/>
          <p:cNvSpPr>
            <a:spLocks noChangeArrowheads="1"/>
          </p:cNvSpPr>
          <p:nvPr/>
        </p:nvSpPr>
        <p:spPr bwMode="auto">
          <a:xfrm>
            <a:off x="2725336" y="7494111"/>
            <a:ext cx="115888" cy="1047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" name="Oval 1"/>
          <p:cNvSpPr>
            <a:spLocks noChangeArrowheads="1"/>
          </p:cNvSpPr>
          <p:nvPr/>
        </p:nvSpPr>
        <p:spPr bwMode="auto">
          <a:xfrm>
            <a:off x="2340894" y="8228827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" name="Oval 2"/>
          <p:cNvSpPr>
            <a:spLocks noChangeArrowheads="1"/>
          </p:cNvSpPr>
          <p:nvPr/>
        </p:nvSpPr>
        <p:spPr bwMode="auto">
          <a:xfrm>
            <a:off x="2512344" y="8228827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" name="Oval 1"/>
          <p:cNvSpPr>
            <a:spLocks noChangeArrowheads="1"/>
          </p:cNvSpPr>
          <p:nvPr/>
        </p:nvSpPr>
        <p:spPr bwMode="auto">
          <a:xfrm>
            <a:off x="2340894" y="8486002"/>
            <a:ext cx="115888" cy="104775"/>
          </a:xfrm>
          <a:prstGeom prst="ellipse">
            <a:avLst/>
          </a:prstGeom>
          <a:solidFill>
            <a:srgbClr val="C0504D"/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" name="Oval 2"/>
          <p:cNvSpPr>
            <a:spLocks noChangeArrowheads="1"/>
          </p:cNvSpPr>
          <p:nvPr/>
        </p:nvSpPr>
        <p:spPr bwMode="auto">
          <a:xfrm>
            <a:off x="2512344" y="8486002"/>
            <a:ext cx="115888" cy="1047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" name="Oval 1"/>
          <p:cNvSpPr>
            <a:spLocks noChangeArrowheads="1"/>
          </p:cNvSpPr>
          <p:nvPr/>
        </p:nvSpPr>
        <p:spPr bwMode="auto">
          <a:xfrm>
            <a:off x="2340894" y="8769701"/>
            <a:ext cx="115888" cy="1047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" name="Oval 2"/>
          <p:cNvSpPr>
            <a:spLocks noChangeArrowheads="1"/>
          </p:cNvSpPr>
          <p:nvPr/>
        </p:nvSpPr>
        <p:spPr bwMode="auto">
          <a:xfrm>
            <a:off x="2512344" y="8769701"/>
            <a:ext cx="115888" cy="1047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41" name="Group 9"/>
          <p:cNvGrpSpPr/>
          <p:nvPr/>
        </p:nvGrpSpPr>
        <p:grpSpPr>
          <a:xfrm>
            <a:off x="3722750" y="5689474"/>
            <a:ext cx="419124" cy="447987"/>
            <a:chOff x="3313963" y="7817822"/>
            <a:chExt cx="490268" cy="524030"/>
          </a:xfrm>
        </p:grpSpPr>
        <p:sp>
          <p:nvSpPr>
            <p:cNvPr id="142" name="Oval 156"/>
            <p:cNvSpPr/>
            <p:nvPr/>
          </p:nvSpPr>
          <p:spPr>
            <a:xfrm>
              <a:off x="3313963" y="7817822"/>
              <a:ext cx="490268" cy="5240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43" name="Picture 2" descr="C:\Users\ikkinallego\Downloads\talk13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7650" y="7920102"/>
              <a:ext cx="325437" cy="3254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4" name="Rectangle 143"/>
          <p:cNvSpPr/>
          <p:nvPr/>
        </p:nvSpPr>
        <p:spPr>
          <a:xfrm>
            <a:off x="4210224" y="5813050"/>
            <a:ext cx="12390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solidFill>
                  <a:schemeClr val="accent2"/>
                </a:solidFill>
                <a:latin typeface="Arial"/>
                <a:cs typeface="Arial"/>
              </a:rPr>
              <a:t>PASSATEMPO</a:t>
            </a:r>
            <a:endParaRPr lang="fr-FR" sz="1200" dirty="0"/>
          </a:p>
        </p:txBody>
      </p:sp>
      <p:sp>
        <p:nvSpPr>
          <p:cNvPr id="145" name="ZoneTexte 144"/>
          <p:cNvSpPr txBox="1"/>
          <p:nvPr/>
        </p:nvSpPr>
        <p:spPr>
          <a:xfrm>
            <a:off x="3690923" y="6205739"/>
            <a:ext cx="30900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 </a:t>
            </a:r>
            <a:endParaRPr lang="fr-FR" sz="1100" dirty="0">
              <a:latin typeface="Arial"/>
              <a:cs typeface="Arial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3802842" y="7822763"/>
            <a:ext cx="353539" cy="1124881"/>
          </a:xfrm>
          <a:prstGeom prst="rect">
            <a:avLst/>
          </a:prstGeom>
          <a:solidFill>
            <a:srgbClr val="E6B9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Rectangle 147"/>
          <p:cNvSpPr/>
          <p:nvPr/>
        </p:nvSpPr>
        <p:spPr>
          <a:xfrm>
            <a:off x="4177891" y="7949765"/>
            <a:ext cx="353539" cy="9978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Rectangle 148"/>
          <p:cNvSpPr/>
          <p:nvPr/>
        </p:nvSpPr>
        <p:spPr>
          <a:xfrm>
            <a:off x="4548523" y="7713903"/>
            <a:ext cx="353539" cy="123374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Rectangle 149"/>
          <p:cNvSpPr/>
          <p:nvPr/>
        </p:nvSpPr>
        <p:spPr>
          <a:xfrm>
            <a:off x="5214650" y="7904408"/>
            <a:ext cx="110638" cy="1088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Rectangle 150"/>
          <p:cNvSpPr/>
          <p:nvPr/>
        </p:nvSpPr>
        <p:spPr>
          <a:xfrm>
            <a:off x="5214650" y="8165667"/>
            <a:ext cx="110638" cy="10885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151"/>
          <p:cNvSpPr/>
          <p:nvPr/>
        </p:nvSpPr>
        <p:spPr>
          <a:xfrm>
            <a:off x="5214864" y="8426926"/>
            <a:ext cx="110638" cy="10885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ZoneTexte 152"/>
          <p:cNvSpPr txBox="1"/>
          <p:nvPr/>
        </p:nvSpPr>
        <p:spPr>
          <a:xfrm>
            <a:off x="5415463" y="7811265"/>
            <a:ext cx="928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/>
              <a:t>Criatividade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4" name="ZoneTexte 153"/>
          <p:cNvSpPr txBox="1"/>
          <p:nvPr/>
        </p:nvSpPr>
        <p:spPr>
          <a:xfrm>
            <a:off x="5415463" y="8070385"/>
            <a:ext cx="1025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/>
              <a:t>Comunicação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5" name="ZoneTexte 154"/>
          <p:cNvSpPr txBox="1"/>
          <p:nvPr/>
        </p:nvSpPr>
        <p:spPr>
          <a:xfrm>
            <a:off x="5409928" y="8330190"/>
            <a:ext cx="547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/>
              <a:t>Grave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56" name="Group 8"/>
          <p:cNvGrpSpPr/>
          <p:nvPr/>
        </p:nvGrpSpPr>
        <p:grpSpPr>
          <a:xfrm>
            <a:off x="3737257" y="7058012"/>
            <a:ext cx="419124" cy="447987"/>
            <a:chOff x="117378" y="7949585"/>
            <a:chExt cx="490268" cy="524030"/>
          </a:xfrm>
        </p:grpSpPr>
        <p:sp>
          <p:nvSpPr>
            <p:cNvPr id="157" name="Oval 148"/>
            <p:cNvSpPr/>
            <p:nvPr/>
          </p:nvSpPr>
          <p:spPr>
            <a:xfrm>
              <a:off x="117378" y="7949585"/>
              <a:ext cx="490268" cy="5240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158" name="Picture 2" descr="C:\Users\ikkinallego\Downloads\award52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777" y="8051865"/>
              <a:ext cx="319471" cy="319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9" name="Rectangle 158"/>
          <p:cNvSpPr/>
          <p:nvPr/>
        </p:nvSpPr>
        <p:spPr>
          <a:xfrm>
            <a:off x="4217013" y="7153354"/>
            <a:ext cx="1516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solidFill>
                  <a:schemeClr val="accent2"/>
                </a:solidFill>
                <a:latin typeface="Arial"/>
                <a:cs typeface="Arial"/>
              </a:rPr>
              <a:t>PERSONALIDADE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177918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4" y="581408"/>
            <a:ext cx="5822934" cy="758681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34218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409</Words>
  <Application>Microsoft Macintosh PowerPoint</Application>
  <PresentationFormat>Affichage à l'écran (4:3)</PresentationFormat>
  <Paragraphs>64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Candara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85</dc:title>
  <dc:subject/>
  <dc:creator>www.exemplodecv.com</dc:creator>
  <cp:keywords/>
  <dc:description/>
  <cp:lastModifiedBy>Axel Maille</cp:lastModifiedBy>
  <cp:revision>30</cp:revision>
  <dcterms:created xsi:type="dcterms:W3CDTF">2015-06-19T06:15:03Z</dcterms:created>
  <dcterms:modified xsi:type="dcterms:W3CDTF">2020-12-28T13:19:40Z</dcterms:modified>
  <cp:category/>
</cp:coreProperties>
</file>