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91" d="100"/>
          <a:sy n="91" d="100"/>
        </p:scale>
        <p:origin x="343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65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78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79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54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89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95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69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99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46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6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90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5F7A2-E980-AE45-A79A-30A5FCB1D72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4F797-A4FF-764C-9F74-F815A4870E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87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Fotolia_50534070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1" r="21119"/>
          <a:stretch/>
        </p:blipFill>
        <p:spPr>
          <a:xfrm>
            <a:off x="2981274" y="143526"/>
            <a:ext cx="1182978" cy="1187173"/>
          </a:xfrm>
          <a:prstGeom prst="ellipse">
            <a:avLst/>
          </a:prstGeom>
          <a:ln w="19050" cmpd="sng">
            <a:solidFill>
              <a:schemeClr val="accent2"/>
            </a:solidFill>
            <a:prstDash val="sysDash"/>
          </a:ln>
        </p:spPr>
      </p:pic>
      <p:grpSp>
        <p:nvGrpSpPr>
          <p:cNvPr id="10" name="Group 5"/>
          <p:cNvGrpSpPr/>
          <p:nvPr/>
        </p:nvGrpSpPr>
        <p:grpSpPr>
          <a:xfrm>
            <a:off x="1333500" y="1100335"/>
            <a:ext cx="4191000" cy="313645"/>
            <a:chOff x="1371600" y="1065211"/>
            <a:chExt cx="4191000" cy="313645"/>
          </a:xfrm>
        </p:grpSpPr>
        <p:sp>
          <p:nvSpPr>
            <p:cNvPr id="11" name="Rectangle 10"/>
            <p:cNvSpPr/>
            <p:nvPr/>
          </p:nvSpPr>
          <p:spPr>
            <a:xfrm>
              <a:off x="1524000" y="1065211"/>
              <a:ext cx="3886200" cy="31364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2800" dirty="0">
                  <a:latin typeface="Arial" pitchFamily="34" charset="0"/>
                  <a:cs typeface="Arial" pitchFamily="34" charset="0"/>
                </a:rPr>
                <a:t>Vincent MARTINEZ</a:t>
              </a:r>
            </a:p>
          </p:txBody>
        </p:sp>
        <p:sp>
          <p:nvSpPr>
            <p:cNvPr id="12" name="Chevron 11"/>
            <p:cNvSpPr/>
            <p:nvPr/>
          </p:nvSpPr>
          <p:spPr>
            <a:xfrm>
              <a:off x="1371600" y="1065211"/>
              <a:ext cx="304800" cy="313645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3" name="Chevron 12"/>
            <p:cNvSpPr/>
            <p:nvPr/>
          </p:nvSpPr>
          <p:spPr>
            <a:xfrm flipH="1">
              <a:off x="5257800" y="1065211"/>
              <a:ext cx="304800" cy="313645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3106298" y="1431855"/>
            <a:ext cx="664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</a:rPr>
              <a:t>Cargo</a:t>
            </a:r>
          </a:p>
        </p:txBody>
      </p:sp>
      <p:pic>
        <p:nvPicPr>
          <p:cNvPr id="16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74" y="1830376"/>
            <a:ext cx="276999" cy="276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512273" y="1833027"/>
            <a:ext cx="2301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C0504D"/>
                </a:solidFill>
              </a:rPr>
              <a:t>12 </a:t>
            </a:r>
            <a:r>
              <a:rPr lang="fr-FR" sz="1200" dirty="0" err="1">
                <a:solidFill>
                  <a:srgbClr val="C0504D"/>
                </a:solidFill>
              </a:rPr>
              <a:t>Lorem</a:t>
            </a:r>
            <a:r>
              <a:rPr lang="fr-FR" sz="1200" dirty="0">
                <a:solidFill>
                  <a:srgbClr val="C0504D"/>
                </a:solidFill>
              </a:rPr>
              <a:t> </a:t>
            </a:r>
            <a:r>
              <a:rPr lang="fr-FR" sz="1200" dirty="0" err="1">
                <a:solidFill>
                  <a:srgbClr val="C0504D"/>
                </a:solidFill>
              </a:rPr>
              <a:t>Ipsum</a:t>
            </a:r>
            <a:r>
              <a:rPr lang="fr-FR" sz="1200" dirty="0">
                <a:solidFill>
                  <a:srgbClr val="C0504D"/>
                </a:solidFill>
              </a:rPr>
              <a:t> </a:t>
            </a:r>
            <a:r>
              <a:rPr lang="fr-FR" sz="1200" dirty="0" err="1">
                <a:solidFill>
                  <a:srgbClr val="C0504D"/>
                </a:solidFill>
              </a:rPr>
              <a:t>Dolor</a:t>
            </a:r>
            <a:r>
              <a:rPr lang="fr-FR" sz="1200" dirty="0">
                <a:solidFill>
                  <a:srgbClr val="C0504D"/>
                </a:solidFill>
              </a:rPr>
              <a:t> Et </a:t>
            </a:r>
            <a:r>
              <a:rPr lang="fr-FR" sz="1200" dirty="0" err="1">
                <a:solidFill>
                  <a:srgbClr val="C0504D"/>
                </a:solidFill>
              </a:rPr>
              <a:t>Sit</a:t>
            </a:r>
            <a:r>
              <a:rPr lang="fr-FR" sz="1200" dirty="0">
                <a:solidFill>
                  <a:srgbClr val="C0504D"/>
                </a:solidFill>
              </a:rPr>
              <a:t> Amet</a:t>
            </a:r>
          </a:p>
        </p:txBody>
      </p:sp>
      <p:pic>
        <p:nvPicPr>
          <p:cNvPr id="18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950" y="1830376"/>
            <a:ext cx="230348" cy="230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759" y="1849732"/>
            <a:ext cx="272983" cy="2729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3116709" y="1833027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C0504D"/>
                </a:solidFill>
              </a:rPr>
              <a:t>(01) 123 3344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729574" y="1818502"/>
            <a:ext cx="116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C0504D"/>
                </a:solidFill>
              </a:rPr>
              <a:t>mail@mail.com</a:t>
            </a:r>
            <a:endParaRPr lang="fr-FR" sz="1200" dirty="0">
              <a:solidFill>
                <a:srgbClr val="C0504D"/>
              </a:solidFill>
            </a:endParaRPr>
          </a:p>
        </p:txBody>
      </p:sp>
      <p:sp>
        <p:nvSpPr>
          <p:cNvPr id="160" name="ZoneTexte 159"/>
          <p:cNvSpPr txBox="1"/>
          <p:nvPr/>
        </p:nvSpPr>
        <p:spPr>
          <a:xfrm>
            <a:off x="4344404" y="2568298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162" name="ZoneTexte 161"/>
          <p:cNvSpPr txBox="1"/>
          <p:nvPr/>
        </p:nvSpPr>
        <p:spPr>
          <a:xfrm>
            <a:off x="384207" y="4241424"/>
            <a:ext cx="606267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/>
              <a:t>Objeto</a:t>
            </a:r>
            <a:r>
              <a:rPr lang="fr-FR" sz="1200" dirty="0"/>
              <a:t> : 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dolor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, </a:t>
            </a:r>
            <a:r>
              <a:rPr lang="fr-FR" sz="1200" dirty="0" err="1"/>
              <a:t>consectetur</a:t>
            </a:r>
            <a:r>
              <a:rPr lang="fr-FR" sz="1200" dirty="0"/>
              <a:t> </a:t>
            </a:r>
            <a:r>
              <a:rPr lang="fr-FR" sz="1200" dirty="0" err="1"/>
              <a:t>adipiscing</a:t>
            </a:r>
            <a:r>
              <a:rPr lang="fr-FR" sz="1200" dirty="0"/>
              <a:t> </a:t>
            </a:r>
            <a:r>
              <a:rPr lang="fr-FR" sz="1200" dirty="0" err="1"/>
              <a:t>elit</a:t>
            </a:r>
            <a:r>
              <a:rPr lang="fr-FR" sz="1200" dirty="0"/>
              <a:t>. </a:t>
            </a:r>
            <a:r>
              <a:rPr lang="fr-FR" sz="1200" dirty="0" err="1"/>
              <a:t>Donec</a:t>
            </a:r>
            <a:r>
              <a:rPr lang="fr-FR" sz="1200" dirty="0"/>
              <a:t> </a:t>
            </a:r>
            <a:r>
              <a:rPr lang="fr-FR" sz="1200" dirty="0" err="1"/>
              <a:t>viverra</a:t>
            </a:r>
            <a:r>
              <a:rPr lang="fr-FR" sz="1200" dirty="0"/>
              <a:t>, massa eu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vehicula</a:t>
            </a:r>
            <a:r>
              <a:rPr lang="fr-FR" sz="1200" dirty="0"/>
              <a:t>, </a:t>
            </a:r>
            <a:r>
              <a:rPr lang="fr-FR" sz="1200" dirty="0" err="1"/>
              <a:t>odio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malesuada</a:t>
            </a:r>
            <a:r>
              <a:rPr lang="fr-FR" sz="1200" dirty="0"/>
              <a:t> </a:t>
            </a:r>
            <a:r>
              <a:rPr lang="fr-FR" sz="1200" dirty="0" err="1"/>
              <a:t>sapien</a:t>
            </a:r>
            <a:r>
              <a:rPr lang="fr-FR" sz="1200" dirty="0"/>
              <a:t>,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suscipit</a:t>
            </a:r>
            <a:r>
              <a:rPr lang="fr-FR" sz="1200" dirty="0"/>
              <a:t> </a:t>
            </a:r>
            <a:r>
              <a:rPr lang="fr-FR" sz="1200" dirty="0" err="1"/>
              <a:t>ligula</a:t>
            </a:r>
            <a:r>
              <a:rPr lang="fr-FR" sz="1200" dirty="0"/>
              <a:t>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nec bibendum </a:t>
            </a:r>
            <a:r>
              <a:rPr lang="fr-FR" sz="1200" dirty="0" err="1"/>
              <a:t>ligula</a:t>
            </a:r>
            <a:r>
              <a:rPr lang="fr-FR" sz="1200" dirty="0"/>
              <a:t>. </a:t>
            </a:r>
            <a:r>
              <a:rPr lang="fr-FR" sz="1200" dirty="0" err="1"/>
              <a:t>Morbi</a:t>
            </a:r>
            <a:r>
              <a:rPr lang="fr-FR" sz="1200" dirty="0"/>
              <a:t> </a:t>
            </a:r>
            <a:r>
              <a:rPr lang="fr-FR" sz="1200" dirty="0" err="1"/>
              <a:t>rhoncus</a:t>
            </a:r>
            <a:r>
              <a:rPr lang="fr-FR" sz="1200" dirty="0"/>
              <a:t> </a:t>
            </a:r>
            <a:r>
              <a:rPr lang="fr-FR" sz="1200" dirty="0" err="1"/>
              <a:t>dictum</a:t>
            </a:r>
            <a:r>
              <a:rPr lang="fr-FR" sz="1200" dirty="0"/>
              <a:t> </a:t>
            </a:r>
            <a:r>
              <a:rPr lang="fr-FR" sz="1200" dirty="0" err="1"/>
              <a:t>sem</a:t>
            </a:r>
            <a:r>
              <a:rPr lang="fr-FR" sz="1200" dirty="0"/>
              <a:t> vitae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non </a:t>
            </a:r>
            <a:r>
              <a:rPr lang="fr-FR" sz="1200" dirty="0" err="1"/>
              <a:t>sapien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. </a:t>
            </a:r>
            <a:r>
              <a:rPr lang="fr-FR" sz="1200" dirty="0" err="1"/>
              <a:t>Nulla</a:t>
            </a:r>
            <a:r>
              <a:rPr lang="fr-FR" sz="1200" dirty="0"/>
              <a:t> non libero id </a:t>
            </a:r>
            <a:r>
              <a:rPr lang="fr-FR" sz="1200" dirty="0" err="1"/>
              <a:t>nulla</a:t>
            </a:r>
            <a:r>
              <a:rPr lang="fr-FR" sz="1200" dirty="0"/>
              <a:t> cursus </a:t>
            </a:r>
            <a:r>
              <a:rPr lang="fr-FR" sz="1200" dirty="0" err="1"/>
              <a:t>ultrices</a:t>
            </a:r>
            <a:r>
              <a:rPr lang="fr-FR" sz="1200" dirty="0"/>
              <a:t>. Sed ut </a:t>
            </a:r>
            <a:r>
              <a:rPr lang="fr-FR" sz="1200" dirty="0" err="1"/>
              <a:t>ligula</a:t>
            </a:r>
            <a:r>
              <a:rPr lang="fr-FR" sz="1200" dirty="0"/>
              <a:t> id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 </a:t>
            </a:r>
            <a:r>
              <a:rPr lang="fr-FR" sz="1200" dirty="0" err="1"/>
              <a:t>velit</a:t>
            </a:r>
            <a:r>
              <a:rPr lang="fr-FR" sz="1200" dirty="0"/>
              <a:t> </a:t>
            </a:r>
            <a:r>
              <a:rPr lang="fr-FR" sz="1200" dirty="0" err="1"/>
              <a:t>urna</a:t>
            </a:r>
            <a:r>
              <a:rPr lang="fr-FR" sz="1200" dirty="0"/>
              <a:t>. </a:t>
            </a:r>
          </a:p>
          <a:p>
            <a:pPr algn="just"/>
            <a:endParaRPr lang="fr-FR" sz="1200" dirty="0"/>
          </a:p>
          <a:p>
            <a:r>
              <a:rPr lang="fr-FR" sz="1200" dirty="0" err="1"/>
              <a:t>Aliquam</a:t>
            </a:r>
            <a:r>
              <a:rPr lang="fr-FR" sz="1200" dirty="0"/>
              <a:t> erat </a:t>
            </a:r>
            <a:r>
              <a:rPr lang="fr-FR" sz="1200" dirty="0" err="1"/>
              <a:t>volutpat</a:t>
            </a:r>
            <a:r>
              <a:rPr lang="fr-FR" sz="1200" dirty="0"/>
              <a:t>. Duis id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purus</a:t>
            </a:r>
            <a:r>
              <a:rPr lang="fr-FR" sz="1200" dirty="0"/>
              <a:t> </a:t>
            </a:r>
            <a:r>
              <a:rPr lang="fr-FR" sz="1200" dirty="0" err="1"/>
              <a:t>pulvinar</a:t>
            </a:r>
            <a:r>
              <a:rPr lang="fr-FR" sz="1200" dirty="0"/>
              <a:t> </a:t>
            </a:r>
            <a:r>
              <a:rPr lang="fr-FR" sz="1200" dirty="0" err="1"/>
              <a:t>lobortis</a:t>
            </a:r>
            <a:r>
              <a:rPr lang="fr-FR" sz="1200" dirty="0"/>
              <a:t>. </a:t>
            </a:r>
            <a:r>
              <a:rPr lang="fr-FR" sz="1200" dirty="0" err="1"/>
              <a:t>Etiam</a:t>
            </a:r>
            <a:r>
              <a:rPr lang="fr-FR" sz="1200" dirty="0"/>
              <a:t> </a:t>
            </a:r>
            <a:r>
              <a:rPr lang="fr-FR" sz="1200" dirty="0" err="1"/>
              <a:t>ac</a:t>
            </a:r>
            <a:r>
              <a:rPr lang="fr-FR" sz="1200" dirty="0"/>
              <a:t> </a:t>
            </a:r>
            <a:r>
              <a:rPr lang="fr-FR" sz="1200" dirty="0" err="1"/>
              <a:t>ultrices</a:t>
            </a:r>
            <a:r>
              <a:rPr lang="fr-FR" sz="1200" dirty="0"/>
              <a:t> erat. Ut </a:t>
            </a:r>
            <a:r>
              <a:rPr lang="fr-FR" sz="1200" dirty="0" err="1"/>
              <a:t>venenatis</a:t>
            </a:r>
            <a:r>
              <a:rPr lang="fr-FR" sz="1200" dirty="0"/>
              <a:t>, </a:t>
            </a:r>
            <a:r>
              <a:rPr lang="fr-FR" sz="1200" dirty="0" err="1"/>
              <a:t>nulla</a:t>
            </a:r>
            <a:r>
              <a:rPr lang="fr-FR" sz="1200" dirty="0"/>
              <a:t> non </a:t>
            </a:r>
            <a:r>
              <a:rPr lang="fr-FR" sz="1200" dirty="0" err="1"/>
              <a:t>vestibulum</a:t>
            </a:r>
            <a:r>
              <a:rPr lang="fr-FR" sz="1200" dirty="0"/>
              <a:t> </a:t>
            </a:r>
            <a:r>
              <a:rPr lang="fr-FR" sz="1200" dirty="0" err="1"/>
              <a:t>convallis</a:t>
            </a:r>
            <a:r>
              <a:rPr lang="fr-FR" sz="1200" dirty="0"/>
              <a:t>, est </a:t>
            </a:r>
            <a:r>
              <a:rPr lang="fr-FR" sz="1200" dirty="0" err="1"/>
              <a:t>leo</a:t>
            </a:r>
            <a:r>
              <a:rPr lang="fr-FR" sz="1200" dirty="0"/>
              <a:t> </a:t>
            </a:r>
            <a:r>
              <a:rPr lang="fr-FR" sz="1200" dirty="0" err="1"/>
              <a:t>elementum</a:t>
            </a:r>
            <a:r>
              <a:rPr lang="fr-FR" sz="1200" dirty="0"/>
              <a:t> </a:t>
            </a:r>
            <a:r>
              <a:rPr lang="fr-FR" sz="1200" dirty="0" err="1"/>
              <a:t>eros</a:t>
            </a:r>
            <a:r>
              <a:rPr lang="fr-FR" sz="1200" dirty="0"/>
              <a:t>,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lectus</a:t>
            </a:r>
            <a:r>
              <a:rPr lang="fr-FR" sz="1200" dirty="0"/>
              <a:t>. </a:t>
            </a:r>
            <a:r>
              <a:rPr lang="fr-FR" sz="1200" dirty="0" err="1"/>
              <a:t>Maecenas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eu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Aenean</a:t>
            </a:r>
            <a:r>
              <a:rPr lang="fr-FR" sz="1200" dirty="0"/>
              <a:t>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in </a:t>
            </a:r>
            <a:r>
              <a:rPr lang="fr-FR" sz="1200" dirty="0" err="1"/>
              <a:t>tempus</a:t>
            </a:r>
            <a:r>
              <a:rPr lang="fr-FR" sz="1200" dirty="0"/>
              <a:t>. </a:t>
            </a:r>
          </a:p>
          <a:p>
            <a:endParaRPr lang="fr-FR" sz="1200" dirty="0"/>
          </a:p>
          <a:p>
            <a:r>
              <a:rPr lang="fr-FR" sz="1200" dirty="0" err="1"/>
              <a:t>Quisque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, </a:t>
            </a:r>
            <a:r>
              <a:rPr lang="fr-FR" sz="1200" dirty="0" err="1"/>
              <a:t>tempor</a:t>
            </a:r>
            <a:r>
              <a:rPr lang="fr-FR" sz="1200" dirty="0"/>
              <a:t> </a:t>
            </a:r>
            <a:r>
              <a:rPr lang="fr-FR" sz="1200" dirty="0" err="1"/>
              <a:t>lectus</a:t>
            </a:r>
            <a:r>
              <a:rPr lang="fr-FR" sz="1200" dirty="0"/>
              <a:t> nec, </a:t>
            </a:r>
            <a:r>
              <a:rPr lang="fr-FR" sz="1200" dirty="0" err="1"/>
              <a:t>iaculis</a:t>
            </a:r>
            <a:r>
              <a:rPr lang="fr-FR" sz="1200" dirty="0"/>
              <a:t> </a:t>
            </a:r>
            <a:r>
              <a:rPr lang="fr-FR" sz="1200" dirty="0" err="1"/>
              <a:t>tellus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vulputate</a:t>
            </a:r>
            <a:r>
              <a:rPr lang="fr-FR" sz="1200" dirty="0"/>
              <a:t>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. Duis </a:t>
            </a:r>
            <a:r>
              <a:rPr lang="fr-FR" sz="1200" dirty="0" err="1"/>
              <a:t>dolor</a:t>
            </a:r>
            <a:r>
              <a:rPr lang="fr-FR" sz="1200" dirty="0"/>
              <a:t> ex, </a:t>
            </a:r>
            <a:r>
              <a:rPr lang="fr-FR" sz="1200" dirty="0" err="1"/>
              <a:t>consequat</a:t>
            </a:r>
            <a:r>
              <a:rPr lang="fr-FR" sz="1200" dirty="0"/>
              <a:t> at ex nec,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</a:t>
            </a:r>
            <a:r>
              <a:rPr lang="fr-FR" sz="1200" dirty="0" err="1"/>
              <a:t>lacus</a:t>
            </a:r>
            <a:r>
              <a:rPr lang="fr-FR" sz="1200" dirty="0"/>
              <a:t>.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quam</a:t>
            </a:r>
            <a:r>
              <a:rPr lang="fr-FR" sz="1200" dirty="0"/>
              <a:t> massa, </a:t>
            </a:r>
            <a:r>
              <a:rPr lang="fr-FR" sz="1200" dirty="0" err="1"/>
              <a:t>pellentesque</a:t>
            </a:r>
            <a:r>
              <a:rPr lang="fr-FR" sz="1200" dirty="0"/>
              <a:t> vitae </a:t>
            </a:r>
            <a:r>
              <a:rPr lang="fr-FR" sz="1200" dirty="0" err="1"/>
              <a:t>nisi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, </a:t>
            </a:r>
            <a:r>
              <a:rPr lang="fr-FR" sz="1200" dirty="0" err="1"/>
              <a:t>dignissim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turpis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</a:t>
            </a:r>
            <a:r>
              <a:rPr lang="fr-FR" sz="1200" dirty="0" err="1"/>
              <a:t>ultricies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 a </a:t>
            </a:r>
            <a:r>
              <a:rPr lang="fr-FR" sz="1200" dirty="0" err="1"/>
              <a:t>lacus</a:t>
            </a:r>
            <a:r>
              <a:rPr lang="fr-FR" sz="1200" dirty="0"/>
              <a:t> </a:t>
            </a:r>
            <a:r>
              <a:rPr lang="fr-FR" sz="1200" dirty="0" err="1"/>
              <a:t>rutrum</a:t>
            </a:r>
            <a:r>
              <a:rPr lang="fr-FR" sz="1200" dirty="0"/>
              <a:t> semper. </a:t>
            </a:r>
          </a:p>
          <a:p>
            <a:pPr algn="just"/>
            <a:endParaRPr lang="fr-FR" sz="1200" dirty="0"/>
          </a:p>
        </p:txBody>
      </p:sp>
      <p:pic>
        <p:nvPicPr>
          <p:cNvPr id="163" name="Image 162" descr="signature_scan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099" y="7302631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91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4" y="581408"/>
            <a:ext cx="5822934" cy="758681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36813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393</Words>
  <Application>Microsoft Macintosh PowerPoint</Application>
  <PresentationFormat>Affichage à l'écran (4:3)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29</cp:revision>
  <dcterms:created xsi:type="dcterms:W3CDTF">2015-06-19T06:15:03Z</dcterms:created>
  <dcterms:modified xsi:type="dcterms:W3CDTF">2020-12-28T13:19:23Z</dcterms:modified>
</cp:coreProperties>
</file>