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2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357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21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10041" y="472579"/>
            <a:ext cx="1987874" cy="1005771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2480" y="472579"/>
            <a:ext cx="5841514" cy="1005771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08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2" cy="212288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2"/>
            <a:ext cx="6428422" cy="233813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27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2481" y="2751335"/>
            <a:ext cx="3914037" cy="777895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82565" y="2751335"/>
            <a:ext cx="3915350" cy="777895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27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2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5"/>
            <a:ext cx="3341572" cy="99711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5"/>
            <a:ext cx="3341572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5"/>
            <a:ext cx="3342884" cy="99711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5"/>
            <a:ext cx="3342884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3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71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88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5" cy="18111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8"/>
            <a:ext cx="4227844" cy="9122456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5" cy="7311326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082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50"/>
            <a:ext cx="4537710" cy="6413183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30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2"/>
            <a:ext cx="6806565" cy="178144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8"/>
            <a:ext cx="6806565" cy="7054006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5" y="9906785"/>
            <a:ext cx="2394902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2" y="9906785"/>
            <a:ext cx="1764665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1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9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Fotolia_62343981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47"/>
          <a:stretch/>
        </p:blipFill>
        <p:spPr>
          <a:xfrm>
            <a:off x="2893140" y="114300"/>
            <a:ext cx="1714500" cy="1714500"/>
          </a:xfrm>
          <a:prstGeom prst="ellipse">
            <a:avLst/>
          </a:prstGeom>
          <a:ln>
            <a:solidFill>
              <a:srgbClr val="E46C0A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1861951" y="1390898"/>
            <a:ext cx="3886200" cy="43790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>
                <a:latin typeface="Arial" pitchFamily="34" charset="0"/>
                <a:cs typeface="Arial" pitchFamily="34" charset="0"/>
              </a:rPr>
              <a:t>Valérie MARTINEZ</a:t>
            </a:r>
          </a:p>
        </p:txBody>
      </p:sp>
      <p:grpSp>
        <p:nvGrpSpPr>
          <p:cNvPr id="18" name="Group 13"/>
          <p:cNvGrpSpPr/>
          <p:nvPr/>
        </p:nvGrpSpPr>
        <p:grpSpPr>
          <a:xfrm>
            <a:off x="1673940" y="1077253"/>
            <a:ext cx="564062" cy="313645"/>
            <a:chOff x="1297889" y="1077253"/>
            <a:chExt cx="564062" cy="313645"/>
          </a:xfrm>
          <a:solidFill>
            <a:schemeClr val="accent6">
              <a:lumMod val="75000"/>
            </a:schemeClr>
          </a:solidFill>
        </p:grpSpPr>
        <p:grpSp>
          <p:nvGrpSpPr>
            <p:cNvPr id="19" name="Group 10"/>
            <p:cNvGrpSpPr/>
            <p:nvPr/>
          </p:nvGrpSpPr>
          <p:grpSpPr>
            <a:xfrm>
              <a:off x="1297889" y="1077253"/>
              <a:ext cx="556652" cy="313645"/>
              <a:chOff x="1333500" y="1006461"/>
              <a:chExt cx="556652" cy="313645"/>
            </a:xfrm>
            <a:grpFill/>
          </p:grpSpPr>
          <p:sp>
            <p:nvSpPr>
              <p:cNvPr id="21" name="Chevron 20"/>
              <p:cNvSpPr/>
              <p:nvPr/>
            </p:nvSpPr>
            <p:spPr>
              <a:xfrm>
                <a:off x="1333500" y="1006461"/>
                <a:ext cx="304800" cy="31364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485900" y="1006461"/>
                <a:ext cx="404252" cy="31364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sz="2800" b="1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" name="Right Triangle 12"/>
            <p:cNvSpPr/>
            <p:nvPr/>
          </p:nvSpPr>
          <p:spPr>
            <a:xfrm flipH="1">
              <a:off x="1485900" y="1077253"/>
              <a:ext cx="376051" cy="313645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23" name="Group 86"/>
          <p:cNvGrpSpPr/>
          <p:nvPr/>
        </p:nvGrpSpPr>
        <p:grpSpPr>
          <a:xfrm flipH="1">
            <a:off x="5374870" y="1077253"/>
            <a:ext cx="564062" cy="313645"/>
            <a:chOff x="1297889" y="1077253"/>
            <a:chExt cx="564062" cy="313645"/>
          </a:xfrm>
        </p:grpSpPr>
        <p:grpSp>
          <p:nvGrpSpPr>
            <p:cNvPr id="24" name="Group 87"/>
            <p:cNvGrpSpPr/>
            <p:nvPr/>
          </p:nvGrpSpPr>
          <p:grpSpPr>
            <a:xfrm>
              <a:off x="1297889" y="1077253"/>
              <a:ext cx="556652" cy="313645"/>
              <a:chOff x="1333500" y="1006461"/>
              <a:chExt cx="556652" cy="313645"/>
            </a:xfrm>
          </p:grpSpPr>
          <p:sp>
            <p:nvSpPr>
              <p:cNvPr id="26" name="Chevron 25"/>
              <p:cNvSpPr/>
              <p:nvPr/>
            </p:nvSpPr>
            <p:spPr>
              <a:xfrm>
                <a:off x="1333500" y="1006461"/>
                <a:ext cx="304800" cy="313645"/>
              </a:xfrm>
              <a:prstGeom prst="chevron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85900" y="1006461"/>
                <a:ext cx="404252" cy="31364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sz="2800" b="1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5" name="Right Triangle 88"/>
            <p:cNvSpPr/>
            <p:nvPr/>
          </p:nvSpPr>
          <p:spPr>
            <a:xfrm flipH="1">
              <a:off x="1485900" y="1077253"/>
              <a:ext cx="376051" cy="313645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2605549" y="1830564"/>
            <a:ext cx="2360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E46C0A"/>
                </a:solidFill>
              </a:rPr>
              <a:t>CARGO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0" y="10011466"/>
            <a:ext cx="7562850" cy="6771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130" name="Picture 3" descr="C:\Users\ikkinallego\Downloads\location76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73" y="10191609"/>
            <a:ext cx="305578" cy="3055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" name="Picture 4" descr="C:\Users\ikkinallego\Downloads\telephone5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680" y="10182540"/>
            <a:ext cx="314603" cy="3146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5" descr="C:\Users\ikkinallego\Downloads\email5 (1)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669" y="10141835"/>
            <a:ext cx="383645" cy="3836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" name="ZoneTexte 132"/>
          <p:cNvSpPr txBox="1"/>
          <p:nvPr/>
        </p:nvSpPr>
        <p:spPr>
          <a:xfrm>
            <a:off x="531459" y="10202044"/>
            <a:ext cx="2122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12 LOREM DOLOR ET SIT AMET</a:t>
            </a:r>
          </a:p>
        </p:txBody>
      </p:sp>
      <p:sp>
        <p:nvSpPr>
          <p:cNvPr id="134" name="ZoneTexte 133"/>
          <p:cNvSpPr txBox="1"/>
          <p:nvPr/>
        </p:nvSpPr>
        <p:spPr>
          <a:xfrm>
            <a:off x="3648953" y="10206153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(01) 123 3434</a:t>
            </a:r>
          </a:p>
        </p:txBody>
      </p:sp>
      <p:sp>
        <p:nvSpPr>
          <p:cNvPr id="135" name="ZoneTexte 134"/>
          <p:cNvSpPr txBox="1"/>
          <p:nvPr/>
        </p:nvSpPr>
        <p:spPr>
          <a:xfrm>
            <a:off x="5626314" y="10195381"/>
            <a:ext cx="1320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MAIL@MAIL.COM</a:t>
            </a:r>
          </a:p>
        </p:txBody>
      </p:sp>
      <p:sp>
        <p:nvSpPr>
          <p:cNvPr id="136" name="ZoneTexte 135"/>
          <p:cNvSpPr txBox="1"/>
          <p:nvPr/>
        </p:nvSpPr>
        <p:spPr>
          <a:xfrm>
            <a:off x="4344404" y="2568298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138" name="ZoneTexte 137"/>
          <p:cNvSpPr txBox="1"/>
          <p:nvPr/>
        </p:nvSpPr>
        <p:spPr>
          <a:xfrm>
            <a:off x="400562" y="4085355"/>
            <a:ext cx="606267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/>
              <a:t>Objeto</a:t>
            </a:r>
            <a:r>
              <a:rPr lang="fr-FR" sz="1200" dirty="0"/>
              <a:t> : 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dolor</a:t>
            </a:r>
            <a:r>
              <a:rPr lang="fr-FR" sz="1200" dirty="0"/>
              <a:t>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, </a:t>
            </a:r>
            <a:r>
              <a:rPr lang="fr-FR" sz="1200" dirty="0" err="1"/>
              <a:t>consectetur</a:t>
            </a:r>
            <a:r>
              <a:rPr lang="fr-FR" sz="1200" dirty="0"/>
              <a:t> </a:t>
            </a:r>
            <a:r>
              <a:rPr lang="fr-FR" sz="1200" dirty="0" err="1"/>
              <a:t>adipiscing</a:t>
            </a:r>
            <a:r>
              <a:rPr lang="fr-FR" sz="1200" dirty="0"/>
              <a:t> </a:t>
            </a:r>
            <a:r>
              <a:rPr lang="fr-FR" sz="1200" dirty="0" err="1"/>
              <a:t>elit</a:t>
            </a:r>
            <a:r>
              <a:rPr lang="fr-FR" sz="1200" dirty="0"/>
              <a:t>. </a:t>
            </a:r>
            <a:r>
              <a:rPr lang="fr-FR" sz="1200" dirty="0" err="1"/>
              <a:t>Donec</a:t>
            </a:r>
            <a:r>
              <a:rPr lang="fr-FR" sz="1200" dirty="0"/>
              <a:t> </a:t>
            </a:r>
            <a:r>
              <a:rPr lang="fr-FR" sz="1200" dirty="0" err="1"/>
              <a:t>viverra</a:t>
            </a:r>
            <a:r>
              <a:rPr lang="fr-FR" sz="1200" dirty="0"/>
              <a:t>, massa eu </a:t>
            </a:r>
            <a:r>
              <a:rPr lang="fr-FR" sz="1200" dirty="0" err="1"/>
              <a:t>condimentum</a:t>
            </a:r>
            <a:r>
              <a:rPr lang="fr-FR" sz="1200" dirty="0"/>
              <a:t> </a:t>
            </a:r>
            <a:r>
              <a:rPr lang="fr-FR" sz="1200" dirty="0" err="1"/>
              <a:t>vehicula</a:t>
            </a:r>
            <a:r>
              <a:rPr lang="fr-FR" sz="1200" dirty="0"/>
              <a:t>, </a:t>
            </a:r>
            <a:r>
              <a:rPr lang="fr-FR" sz="1200" dirty="0" err="1"/>
              <a:t>odio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 </a:t>
            </a:r>
            <a:r>
              <a:rPr lang="fr-FR" sz="1200" dirty="0" err="1"/>
              <a:t>malesuada</a:t>
            </a:r>
            <a:r>
              <a:rPr lang="fr-FR" sz="1200" dirty="0"/>
              <a:t> </a:t>
            </a:r>
            <a:r>
              <a:rPr lang="fr-FR" sz="1200" dirty="0" err="1"/>
              <a:t>sapien</a:t>
            </a:r>
            <a:r>
              <a:rPr lang="fr-FR" sz="1200" dirty="0"/>
              <a:t>,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 </a:t>
            </a:r>
            <a:r>
              <a:rPr lang="fr-FR" sz="1200" dirty="0" err="1"/>
              <a:t>suscipit</a:t>
            </a:r>
            <a:r>
              <a:rPr lang="fr-FR" sz="1200" dirty="0"/>
              <a:t> </a:t>
            </a:r>
            <a:r>
              <a:rPr lang="fr-FR" sz="1200" dirty="0" err="1"/>
              <a:t>ligula</a:t>
            </a:r>
            <a:r>
              <a:rPr lang="fr-FR" sz="1200" dirty="0"/>
              <a:t> </a:t>
            </a:r>
            <a:r>
              <a:rPr lang="fr-FR" sz="1200" dirty="0" err="1"/>
              <a:t>tortor</a:t>
            </a:r>
            <a:r>
              <a:rPr lang="fr-FR" sz="1200" dirty="0"/>
              <a:t> </a:t>
            </a:r>
            <a:r>
              <a:rPr lang="fr-FR" sz="1200" dirty="0" err="1"/>
              <a:t>eget</a:t>
            </a:r>
            <a:r>
              <a:rPr lang="fr-FR" sz="1200" dirty="0"/>
              <a:t> </a:t>
            </a:r>
            <a:r>
              <a:rPr lang="fr-FR" sz="1200" dirty="0" err="1"/>
              <a:t>neque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nec bibendum </a:t>
            </a:r>
            <a:r>
              <a:rPr lang="fr-FR" sz="1200" dirty="0" err="1"/>
              <a:t>ligula</a:t>
            </a:r>
            <a:r>
              <a:rPr lang="fr-FR" sz="1200" dirty="0"/>
              <a:t>. </a:t>
            </a:r>
            <a:r>
              <a:rPr lang="fr-FR" sz="1200" dirty="0" err="1"/>
              <a:t>Morbi</a:t>
            </a:r>
            <a:r>
              <a:rPr lang="fr-FR" sz="1200" dirty="0"/>
              <a:t> </a:t>
            </a:r>
            <a:r>
              <a:rPr lang="fr-FR" sz="1200" dirty="0" err="1"/>
              <a:t>rhoncus</a:t>
            </a:r>
            <a:r>
              <a:rPr lang="fr-FR" sz="1200" dirty="0"/>
              <a:t> </a:t>
            </a:r>
            <a:r>
              <a:rPr lang="fr-FR" sz="1200" dirty="0" err="1"/>
              <a:t>dictum</a:t>
            </a:r>
            <a:r>
              <a:rPr lang="fr-FR" sz="1200" dirty="0"/>
              <a:t> </a:t>
            </a:r>
            <a:r>
              <a:rPr lang="fr-FR" sz="1200" dirty="0" err="1"/>
              <a:t>sem</a:t>
            </a:r>
            <a:r>
              <a:rPr lang="fr-FR" sz="1200" dirty="0"/>
              <a:t> vitae </a:t>
            </a:r>
            <a:r>
              <a:rPr lang="fr-FR" sz="1200" dirty="0" err="1"/>
              <a:t>interdum</a:t>
            </a:r>
            <a:r>
              <a:rPr lang="fr-FR" sz="1200" dirty="0"/>
              <a:t>. </a:t>
            </a:r>
            <a:r>
              <a:rPr lang="fr-FR" sz="1200" dirty="0" err="1"/>
              <a:t>Cras</a:t>
            </a:r>
            <a:r>
              <a:rPr lang="fr-FR" sz="1200" dirty="0"/>
              <a:t> non </a:t>
            </a:r>
            <a:r>
              <a:rPr lang="fr-FR" sz="1200" dirty="0" err="1"/>
              <a:t>sapien</a:t>
            </a:r>
            <a:r>
              <a:rPr lang="fr-FR" sz="1200" dirty="0"/>
              <a:t> </a:t>
            </a:r>
            <a:r>
              <a:rPr lang="fr-FR" sz="1200" dirty="0" err="1"/>
              <a:t>ipsum</a:t>
            </a:r>
            <a:r>
              <a:rPr lang="fr-FR" sz="1200" dirty="0"/>
              <a:t>. </a:t>
            </a:r>
            <a:r>
              <a:rPr lang="fr-FR" sz="1200" dirty="0" err="1"/>
              <a:t>Nulla</a:t>
            </a:r>
            <a:r>
              <a:rPr lang="fr-FR" sz="1200" dirty="0"/>
              <a:t> non libero id </a:t>
            </a:r>
            <a:r>
              <a:rPr lang="fr-FR" sz="1200" dirty="0" err="1"/>
              <a:t>nulla</a:t>
            </a:r>
            <a:r>
              <a:rPr lang="fr-FR" sz="1200" dirty="0"/>
              <a:t> cursus </a:t>
            </a:r>
            <a:r>
              <a:rPr lang="fr-FR" sz="1200" dirty="0" err="1"/>
              <a:t>ultrices</a:t>
            </a:r>
            <a:r>
              <a:rPr lang="fr-FR" sz="1200" dirty="0"/>
              <a:t>. Sed ut </a:t>
            </a:r>
            <a:r>
              <a:rPr lang="fr-FR" sz="1200" dirty="0" err="1"/>
              <a:t>ligula</a:t>
            </a:r>
            <a:r>
              <a:rPr lang="fr-FR" sz="1200" dirty="0"/>
              <a:t> id </a:t>
            </a:r>
            <a:r>
              <a:rPr lang="fr-FR" sz="1200" dirty="0" err="1"/>
              <a:t>tortor</a:t>
            </a:r>
            <a:r>
              <a:rPr lang="fr-FR" sz="1200" dirty="0"/>
              <a:t> </a:t>
            </a:r>
            <a:r>
              <a:rPr lang="fr-FR" sz="1200" dirty="0" err="1"/>
              <a:t>condimentum</a:t>
            </a:r>
            <a:r>
              <a:rPr lang="fr-FR" sz="1200" dirty="0"/>
              <a:t> </a:t>
            </a:r>
            <a:r>
              <a:rPr lang="fr-FR" sz="1200" dirty="0" err="1"/>
              <a:t>sollicitudin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</a:t>
            </a:r>
            <a:r>
              <a:rPr lang="fr-FR" sz="1200" dirty="0" err="1"/>
              <a:t>quis</a:t>
            </a:r>
            <a:r>
              <a:rPr lang="fr-FR" sz="1200" dirty="0"/>
              <a:t> </a:t>
            </a:r>
            <a:r>
              <a:rPr lang="fr-FR" sz="1200" dirty="0" err="1"/>
              <a:t>velit</a:t>
            </a:r>
            <a:r>
              <a:rPr lang="fr-FR" sz="1200" dirty="0"/>
              <a:t> </a:t>
            </a:r>
            <a:r>
              <a:rPr lang="fr-FR" sz="1200" dirty="0" err="1"/>
              <a:t>urna</a:t>
            </a:r>
            <a:r>
              <a:rPr lang="fr-FR" sz="1200" dirty="0"/>
              <a:t>. </a:t>
            </a:r>
          </a:p>
          <a:p>
            <a:pPr algn="just"/>
            <a:endParaRPr lang="fr-FR" sz="1200" dirty="0"/>
          </a:p>
          <a:p>
            <a:r>
              <a:rPr lang="fr-FR" sz="1200" dirty="0" err="1"/>
              <a:t>Aliquam</a:t>
            </a:r>
            <a:r>
              <a:rPr lang="fr-FR" sz="1200" dirty="0"/>
              <a:t> erat </a:t>
            </a:r>
            <a:r>
              <a:rPr lang="fr-FR" sz="1200" dirty="0" err="1"/>
              <a:t>volutpat</a:t>
            </a:r>
            <a:r>
              <a:rPr lang="fr-FR" sz="1200" dirty="0"/>
              <a:t>. Duis id </a:t>
            </a:r>
            <a:r>
              <a:rPr lang="fr-FR" sz="1200" dirty="0" err="1"/>
              <a:t>orci</a:t>
            </a:r>
            <a:r>
              <a:rPr lang="fr-FR" sz="1200" dirty="0"/>
              <a:t> in </a:t>
            </a:r>
            <a:r>
              <a:rPr lang="fr-FR" sz="1200" dirty="0" err="1"/>
              <a:t>purus</a:t>
            </a:r>
            <a:r>
              <a:rPr lang="fr-FR" sz="1200" dirty="0"/>
              <a:t> </a:t>
            </a:r>
            <a:r>
              <a:rPr lang="fr-FR" sz="1200" dirty="0" err="1"/>
              <a:t>pulvinar</a:t>
            </a:r>
            <a:r>
              <a:rPr lang="fr-FR" sz="1200" dirty="0"/>
              <a:t> </a:t>
            </a:r>
            <a:r>
              <a:rPr lang="fr-FR" sz="1200" dirty="0" err="1"/>
              <a:t>lobortis</a:t>
            </a:r>
            <a:r>
              <a:rPr lang="fr-FR" sz="1200" dirty="0"/>
              <a:t>. </a:t>
            </a:r>
            <a:r>
              <a:rPr lang="fr-FR" sz="1200" dirty="0" err="1"/>
              <a:t>Etiam</a:t>
            </a:r>
            <a:r>
              <a:rPr lang="fr-FR" sz="1200" dirty="0"/>
              <a:t> </a:t>
            </a:r>
            <a:r>
              <a:rPr lang="fr-FR" sz="1200" dirty="0" err="1"/>
              <a:t>ac</a:t>
            </a:r>
            <a:r>
              <a:rPr lang="fr-FR" sz="1200" dirty="0"/>
              <a:t> </a:t>
            </a:r>
            <a:r>
              <a:rPr lang="fr-FR" sz="1200" dirty="0" err="1"/>
              <a:t>ultrices</a:t>
            </a:r>
            <a:r>
              <a:rPr lang="fr-FR" sz="1200" dirty="0"/>
              <a:t> erat. Ut </a:t>
            </a:r>
            <a:r>
              <a:rPr lang="fr-FR" sz="1200" dirty="0" err="1"/>
              <a:t>venenatis</a:t>
            </a:r>
            <a:r>
              <a:rPr lang="fr-FR" sz="1200" dirty="0"/>
              <a:t>, </a:t>
            </a:r>
            <a:r>
              <a:rPr lang="fr-FR" sz="1200" dirty="0" err="1"/>
              <a:t>nulla</a:t>
            </a:r>
            <a:r>
              <a:rPr lang="fr-FR" sz="1200" dirty="0"/>
              <a:t> non </a:t>
            </a:r>
            <a:r>
              <a:rPr lang="fr-FR" sz="1200" dirty="0" err="1"/>
              <a:t>vestibulum</a:t>
            </a:r>
            <a:r>
              <a:rPr lang="fr-FR" sz="1200" dirty="0"/>
              <a:t> </a:t>
            </a:r>
            <a:r>
              <a:rPr lang="fr-FR" sz="1200" dirty="0" err="1"/>
              <a:t>convallis</a:t>
            </a:r>
            <a:r>
              <a:rPr lang="fr-FR" sz="1200" dirty="0"/>
              <a:t>, est </a:t>
            </a:r>
            <a:r>
              <a:rPr lang="fr-FR" sz="1200" dirty="0" err="1"/>
              <a:t>leo</a:t>
            </a:r>
            <a:r>
              <a:rPr lang="fr-FR" sz="1200" dirty="0"/>
              <a:t> </a:t>
            </a:r>
            <a:r>
              <a:rPr lang="fr-FR" sz="1200" dirty="0" err="1"/>
              <a:t>elementum</a:t>
            </a:r>
            <a:r>
              <a:rPr lang="fr-FR" sz="1200" dirty="0"/>
              <a:t> </a:t>
            </a:r>
            <a:r>
              <a:rPr lang="fr-FR" sz="1200" dirty="0" err="1"/>
              <a:t>eros</a:t>
            </a:r>
            <a:r>
              <a:rPr lang="fr-FR" sz="1200" dirty="0"/>
              <a:t>, </a:t>
            </a:r>
            <a:r>
              <a:rPr lang="fr-FR" sz="1200" dirty="0" err="1"/>
              <a:t>eget</a:t>
            </a:r>
            <a:r>
              <a:rPr lang="fr-FR" sz="1200" dirty="0"/>
              <a:t> </a:t>
            </a:r>
            <a:r>
              <a:rPr lang="fr-FR" sz="1200" dirty="0" err="1"/>
              <a:t>sagittis</a:t>
            </a:r>
            <a:r>
              <a:rPr lang="fr-FR" sz="1200" dirty="0"/>
              <a:t> </a:t>
            </a:r>
            <a:r>
              <a:rPr lang="fr-FR" sz="1200" dirty="0" err="1"/>
              <a:t>lorem</a:t>
            </a:r>
            <a:r>
              <a:rPr lang="fr-FR" sz="1200" dirty="0"/>
              <a:t> </a:t>
            </a:r>
            <a:r>
              <a:rPr lang="fr-FR" sz="1200" dirty="0" err="1"/>
              <a:t>mauris</a:t>
            </a:r>
            <a:r>
              <a:rPr lang="fr-FR" sz="1200" dirty="0"/>
              <a:t> a </a:t>
            </a:r>
            <a:r>
              <a:rPr lang="fr-FR" sz="1200" dirty="0" err="1"/>
              <a:t>lectus</a:t>
            </a:r>
            <a:r>
              <a:rPr lang="fr-FR" sz="1200" dirty="0"/>
              <a:t>. </a:t>
            </a:r>
            <a:r>
              <a:rPr lang="fr-FR" sz="1200" dirty="0" err="1"/>
              <a:t>Maecenas</a:t>
            </a:r>
            <a:r>
              <a:rPr lang="fr-FR" sz="1200" dirty="0"/>
              <a:t> </a:t>
            </a:r>
            <a:r>
              <a:rPr lang="fr-FR" sz="1200" dirty="0" err="1"/>
              <a:t>luctus</a:t>
            </a:r>
            <a:r>
              <a:rPr lang="fr-FR" sz="1200" dirty="0"/>
              <a:t> eu </a:t>
            </a:r>
            <a:r>
              <a:rPr lang="fr-FR" sz="1200" dirty="0" err="1"/>
              <a:t>mauris</a:t>
            </a:r>
            <a:r>
              <a:rPr lang="fr-FR" sz="1200" dirty="0"/>
              <a:t> a </a:t>
            </a:r>
            <a:r>
              <a:rPr lang="fr-FR" sz="1200" dirty="0" err="1"/>
              <a:t>interdum</a:t>
            </a:r>
            <a:r>
              <a:rPr lang="fr-FR" sz="1200" dirty="0"/>
              <a:t>. </a:t>
            </a:r>
            <a:r>
              <a:rPr lang="fr-FR" sz="1200" dirty="0" err="1"/>
              <a:t>Aenean</a:t>
            </a:r>
            <a:r>
              <a:rPr lang="fr-FR" sz="1200" dirty="0"/>
              <a:t>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fermentum</a:t>
            </a:r>
            <a:r>
              <a:rPr lang="fr-FR" sz="1200" dirty="0"/>
              <a:t> </a:t>
            </a:r>
            <a:r>
              <a:rPr lang="fr-FR" sz="1200" dirty="0" err="1"/>
              <a:t>lorem</a:t>
            </a:r>
            <a:r>
              <a:rPr lang="fr-FR" sz="1200" dirty="0"/>
              <a:t> in </a:t>
            </a:r>
            <a:r>
              <a:rPr lang="fr-FR" sz="1200" dirty="0" err="1"/>
              <a:t>tempus</a:t>
            </a:r>
            <a:r>
              <a:rPr lang="fr-FR" sz="1200" dirty="0"/>
              <a:t>. </a:t>
            </a:r>
          </a:p>
          <a:p>
            <a:endParaRPr lang="fr-FR" sz="1200" dirty="0"/>
          </a:p>
          <a:p>
            <a:r>
              <a:rPr lang="fr-FR" sz="1200" dirty="0" err="1"/>
              <a:t>Quisque</a:t>
            </a:r>
            <a:r>
              <a:rPr lang="fr-FR" sz="1200" dirty="0"/>
              <a:t> </a:t>
            </a:r>
            <a:r>
              <a:rPr lang="fr-FR" sz="1200" dirty="0" err="1"/>
              <a:t>sit</a:t>
            </a:r>
            <a:r>
              <a:rPr lang="fr-FR" sz="1200" dirty="0"/>
              <a:t> </a:t>
            </a:r>
            <a:r>
              <a:rPr lang="fr-FR" sz="1200" dirty="0" err="1"/>
              <a:t>amet</a:t>
            </a:r>
            <a:r>
              <a:rPr lang="fr-FR" sz="1200" dirty="0"/>
              <a:t> </a:t>
            </a:r>
            <a:r>
              <a:rPr lang="fr-FR" sz="1200" dirty="0" err="1"/>
              <a:t>mauris</a:t>
            </a:r>
            <a:r>
              <a:rPr lang="fr-FR" sz="1200" dirty="0"/>
              <a:t> </a:t>
            </a:r>
            <a:r>
              <a:rPr lang="fr-FR" sz="1200" dirty="0" err="1"/>
              <a:t>sollicitudin</a:t>
            </a:r>
            <a:r>
              <a:rPr lang="fr-FR" sz="1200" dirty="0"/>
              <a:t>, </a:t>
            </a:r>
            <a:r>
              <a:rPr lang="fr-FR" sz="1200" dirty="0" err="1"/>
              <a:t>tempor</a:t>
            </a:r>
            <a:r>
              <a:rPr lang="fr-FR" sz="1200" dirty="0"/>
              <a:t> </a:t>
            </a:r>
            <a:r>
              <a:rPr lang="fr-FR" sz="1200" dirty="0" err="1"/>
              <a:t>lectus</a:t>
            </a:r>
            <a:r>
              <a:rPr lang="fr-FR" sz="1200" dirty="0"/>
              <a:t> nec, </a:t>
            </a:r>
            <a:r>
              <a:rPr lang="fr-FR" sz="1200" dirty="0" err="1"/>
              <a:t>iaculis</a:t>
            </a:r>
            <a:r>
              <a:rPr lang="fr-FR" sz="1200" dirty="0"/>
              <a:t> </a:t>
            </a:r>
            <a:r>
              <a:rPr lang="fr-FR" sz="1200" dirty="0" err="1"/>
              <a:t>tellus</a:t>
            </a:r>
            <a:r>
              <a:rPr lang="fr-FR" sz="1200" dirty="0"/>
              <a:t>. </a:t>
            </a:r>
            <a:r>
              <a:rPr lang="fr-FR" sz="1200" dirty="0" err="1"/>
              <a:t>Praesent</a:t>
            </a:r>
            <a:r>
              <a:rPr lang="fr-FR" sz="1200" dirty="0"/>
              <a:t> </a:t>
            </a:r>
            <a:r>
              <a:rPr lang="fr-FR" sz="1200" dirty="0" err="1"/>
              <a:t>vulputate</a:t>
            </a:r>
            <a:r>
              <a:rPr lang="fr-FR" sz="1200" dirty="0"/>
              <a:t> </a:t>
            </a:r>
            <a:r>
              <a:rPr lang="fr-FR" sz="1200" dirty="0" err="1"/>
              <a:t>orci</a:t>
            </a:r>
            <a:r>
              <a:rPr lang="fr-FR" sz="1200" dirty="0"/>
              <a:t> in </a:t>
            </a:r>
            <a:r>
              <a:rPr lang="fr-FR" sz="1200" dirty="0" err="1"/>
              <a:t>sagittis</a:t>
            </a:r>
            <a:r>
              <a:rPr lang="fr-FR" sz="1200" dirty="0"/>
              <a:t> </a:t>
            </a:r>
            <a:r>
              <a:rPr lang="fr-FR" sz="1200" dirty="0" err="1"/>
              <a:t>condimentum</a:t>
            </a:r>
            <a:r>
              <a:rPr lang="fr-FR" sz="1200" dirty="0"/>
              <a:t>. Duis </a:t>
            </a:r>
            <a:r>
              <a:rPr lang="fr-FR" sz="1200" dirty="0" err="1"/>
              <a:t>dolor</a:t>
            </a:r>
            <a:r>
              <a:rPr lang="fr-FR" sz="1200" dirty="0"/>
              <a:t> ex, </a:t>
            </a:r>
            <a:r>
              <a:rPr lang="fr-FR" sz="1200" dirty="0" err="1"/>
              <a:t>consequat</a:t>
            </a:r>
            <a:r>
              <a:rPr lang="fr-FR" sz="1200" dirty="0"/>
              <a:t> at ex nec,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luctus</a:t>
            </a:r>
            <a:r>
              <a:rPr lang="fr-FR" sz="1200" dirty="0"/>
              <a:t> </a:t>
            </a:r>
            <a:r>
              <a:rPr lang="fr-FR" sz="1200" dirty="0" err="1"/>
              <a:t>lacus</a:t>
            </a:r>
            <a:r>
              <a:rPr lang="fr-FR" sz="1200" dirty="0"/>
              <a:t>. </a:t>
            </a:r>
            <a:r>
              <a:rPr lang="fr-FR" sz="1200" dirty="0" err="1"/>
              <a:t>Aliquam</a:t>
            </a:r>
            <a:r>
              <a:rPr lang="fr-FR" sz="1200" dirty="0"/>
              <a:t> </a:t>
            </a:r>
            <a:r>
              <a:rPr lang="fr-FR" sz="1200" dirty="0" err="1"/>
              <a:t>quam</a:t>
            </a:r>
            <a:r>
              <a:rPr lang="fr-FR" sz="1200" dirty="0"/>
              <a:t> massa, </a:t>
            </a:r>
            <a:r>
              <a:rPr lang="fr-FR" sz="1200" dirty="0" err="1"/>
              <a:t>pellentesque</a:t>
            </a:r>
            <a:r>
              <a:rPr lang="fr-FR" sz="1200" dirty="0"/>
              <a:t> vitae </a:t>
            </a:r>
            <a:r>
              <a:rPr lang="fr-FR" sz="1200" dirty="0" err="1"/>
              <a:t>nisi</a:t>
            </a:r>
            <a:r>
              <a:rPr lang="fr-FR" sz="1200" dirty="0"/>
              <a:t> </a:t>
            </a:r>
            <a:r>
              <a:rPr lang="fr-FR" sz="1200" dirty="0" err="1"/>
              <a:t>quis</a:t>
            </a:r>
            <a:r>
              <a:rPr lang="fr-FR" sz="1200" dirty="0"/>
              <a:t>, </a:t>
            </a:r>
            <a:r>
              <a:rPr lang="fr-FR" sz="1200" dirty="0" err="1"/>
              <a:t>dignissim</a:t>
            </a:r>
            <a:r>
              <a:rPr lang="fr-FR" sz="1200" dirty="0"/>
              <a:t> </a:t>
            </a:r>
            <a:r>
              <a:rPr lang="fr-FR" sz="1200" dirty="0" err="1"/>
              <a:t>fermentum</a:t>
            </a:r>
            <a:r>
              <a:rPr lang="fr-FR" sz="1200" dirty="0"/>
              <a:t> </a:t>
            </a:r>
            <a:r>
              <a:rPr lang="fr-FR" sz="1200" dirty="0" err="1"/>
              <a:t>turpis</a:t>
            </a:r>
            <a:r>
              <a:rPr lang="fr-FR" sz="1200" dirty="0"/>
              <a:t>. </a:t>
            </a:r>
            <a:r>
              <a:rPr lang="fr-FR" sz="1200" dirty="0" err="1"/>
              <a:t>Cras</a:t>
            </a:r>
            <a:r>
              <a:rPr lang="fr-FR" sz="1200" dirty="0"/>
              <a:t> </a:t>
            </a:r>
            <a:r>
              <a:rPr lang="fr-FR" sz="1200" dirty="0" err="1"/>
              <a:t>ultricies</a:t>
            </a:r>
            <a:r>
              <a:rPr lang="fr-FR" sz="1200" dirty="0"/>
              <a:t> </a:t>
            </a:r>
            <a:r>
              <a:rPr lang="fr-FR" sz="1200" dirty="0" err="1"/>
              <a:t>neque</a:t>
            </a:r>
            <a:r>
              <a:rPr lang="fr-FR" sz="1200" dirty="0"/>
              <a:t> a </a:t>
            </a:r>
            <a:r>
              <a:rPr lang="fr-FR" sz="1200" dirty="0" err="1"/>
              <a:t>lacus</a:t>
            </a:r>
            <a:r>
              <a:rPr lang="fr-FR" sz="1200" dirty="0"/>
              <a:t> </a:t>
            </a:r>
            <a:r>
              <a:rPr lang="fr-FR" sz="1200" dirty="0" err="1"/>
              <a:t>rutrum</a:t>
            </a:r>
            <a:r>
              <a:rPr lang="fr-FR" sz="1200" dirty="0"/>
              <a:t> semper. </a:t>
            </a:r>
          </a:p>
          <a:p>
            <a:pPr algn="just"/>
            <a:endParaRPr lang="fr-FR" sz="1200" dirty="0"/>
          </a:p>
        </p:txBody>
      </p:sp>
      <p:pic>
        <p:nvPicPr>
          <p:cNvPr id="139" name="Image 138" descr="signature_scan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099" y="7302631"/>
            <a:ext cx="1574801" cy="1049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985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698481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392</Words>
  <Application>Microsoft Macintosh PowerPoint</Application>
  <PresentationFormat>Personnalisé</PresentationFormat>
  <Paragraphs>47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19</cp:revision>
  <dcterms:created xsi:type="dcterms:W3CDTF">2015-06-19T13:59:37Z</dcterms:created>
  <dcterms:modified xsi:type="dcterms:W3CDTF">2020-12-28T13:19:48Z</dcterms:modified>
</cp:coreProperties>
</file>