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61650"/>
  <p:notesSz cx="6858000" cy="9144000"/>
  <p:defaultTextStyle>
    <a:defPPr>
      <a:defRPr lang="fr-FR"/>
    </a:defPPr>
    <a:lvl1pPr marL="0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0659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1319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61978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82637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03297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23956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44616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65275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5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7DEE8"/>
    <a:srgbClr val="102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8" d="100"/>
          <a:sy n="78" d="100"/>
        </p:scale>
        <p:origin x="3536" y="176"/>
      </p:cViewPr>
      <p:guideLst>
        <p:guide orient="horz" pos="335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12023"/>
            <a:ext cx="6428423" cy="228534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41602"/>
            <a:ext cx="5293995" cy="27246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0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1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1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2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3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3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4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5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29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54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92972" y="471385"/>
            <a:ext cx="1983935" cy="1003231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1167" y="471385"/>
            <a:ext cx="5825758" cy="1003231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35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06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51098"/>
            <a:ext cx="6428423" cy="211752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18864"/>
            <a:ext cx="6428423" cy="233223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06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13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19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26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32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3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46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5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51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1167" y="2744388"/>
            <a:ext cx="3904846" cy="775931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72062" y="2744388"/>
            <a:ext cx="3904846" cy="775931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02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6961"/>
            <a:ext cx="6806565" cy="1776942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86533"/>
            <a:ext cx="3341572" cy="99459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59" indent="0">
              <a:buNone/>
              <a:defRPr sz="2300" b="1"/>
            </a:lvl2pPr>
            <a:lvl3pPr marL="1041319" indent="0">
              <a:buNone/>
              <a:defRPr sz="2000" b="1"/>
            </a:lvl3pPr>
            <a:lvl4pPr marL="1561978" indent="0">
              <a:buNone/>
              <a:defRPr sz="1800" b="1"/>
            </a:lvl4pPr>
            <a:lvl5pPr marL="2082637" indent="0">
              <a:buNone/>
              <a:defRPr sz="1800" b="1"/>
            </a:lvl5pPr>
            <a:lvl6pPr marL="2603297" indent="0">
              <a:buNone/>
              <a:defRPr sz="1800" b="1"/>
            </a:lvl6pPr>
            <a:lvl7pPr marL="3123956" indent="0">
              <a:buNone/>
              <a:defRPr sz="1800" b="1"/>
            </a:lvl7pPr>
            <a:lvl8pPr marL="3644616" indent="0">
              <a:buNone/>
              <a:defRPr sz="1800" b="1"/>
            </a:lvl8pPr>
            <a:lvl9pPr marL="4165275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1126"/>
            <a:ext cx="3341572" cy="614279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4" y="2386533"/>
            <a:ext cx="3342884" cy="99459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59" indent="0">
              <a:buNone/>
              <a:defRPr sz="2300" b="1"/>
            </a:lvl2pPr>
            <a:lvl3pPr marL="1041319" indent="0">
              <a:buNone/>
              <a:defRPr sz="2000" b="1"/>
            </a:lvl3pPr>
            <a:lvl4pPr marL="1561978" indent="0">
              <a:buNone/>
              <a:defRPr sz="1800" b="1"/>
            </a:lvl4pPr>
            <a:lvl5pPr marL="2082637" indent="0">
              <a:buNone/>
              <a:defRPr sz="1800" b="1"/>
            </a:lvl5pPr>
            <a:lvl6pPr marL="2603297" indent="0">
              <a:buNone/>
              <a:defRPr sz="1800" b="1"/>
            </a:lvl6pPr>
            <a:lvl7pPr marL="3123956" indent="0">
              <a:buNone/>
              <a:defRPr sz="1800" b="1"/>
            </a:lvl7pPr>
            <a:lvl8pPr marL="3644616" indent="0">
              <a:buNone/>
              <a:defRPr sz="1800" b="1"/>
            </a:lvl8pPr>
            <a:lvl9pPr marL="4165275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4" y="3381126"/>
            <a:ext cx="3342884" cy="614279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05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4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26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4492"/>
            <a:ext cx="2488125" cy="180655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4493"/>
            <a:ext cx="4227844" cy="909942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1050"/>
            <a:ext cx="2488125" cy="7292865"/>
          </a:xfrm>
        </p:spPr>
        <p:txBody>
          <a:bodyPr/>
          <a:lstStyle>
            <a:lvl1pPr marL="0" indent="0">
              <a:buNone/>
              <a:defRPr sz="1600"/>
            </a:lvl1pPr>
            <a:lvl2pPr marL="520659" indent="0">
              <a:buNone/>
              <a:defRPr sz="1400"/>
            </a:lvl2pPr>
            <a:lvl3pPr marL="1041319" indent="0">
              <a:buNone/>
              <a:defRPr sz="1100"/>
            </a:lvl3pPr>
            <a:lvl4pPr marL="1561978" indent="0">
              <a:buNone/>
              <a:defRPr sz="1000"/>
            </a:lvl4pPr>
            <a:lvl5pPr marL="2082637" indent="0">
              <a:buNone/>
              <a:defRPr sz="1000"/>
            </a:lvl5pPr>
            <a:lvl6pPr marL="2603297" indent="0">
              <a:buNone/>
              <a:defRPr sz="1000"/>
            </a:lvl6pPr>
            <a:lvl7pPr marL="3123956" indent="0">
              <a:buNone/>
              <a:defRPr sz="1000"/>
            </a:lvl7pPr>
            <a:lvl8pPr marL="3644616" indent="0">
              <a:buNone/>
              <a:defRPr sz="1000"/>
            </a:lvl8pPr>
            <a:lvl9pPr marL="4165275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59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63155"/>
            <a:ext cx="4537710" cy="88106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2639"/>
            <a:ext cx="4537710" cy="6396990"/>
          </a:xfrm>
        </p:spPr>
        <p:txBody>
          <a:bodyPr/>
          <a:lstStyle>
            <a:lvl1pPr marL="0" indent="0">
              <a:buNone/>
              <a:defRPr sz="3600"/>
            </a:lvl1pPr>
            <a:lvl2pPr marL="520659" indent="0">
              <a:buNone/>
              <a:defRPr sz="3200"/>
            </a:lvl2pPr>
            <a:lvl3pPr marL="1041319" indent="0">
              <a:buNone/>
              <a:defRPr sz="2700"/>
            </a:lvl3pPr>
            <a:lvl4pPr marL="1561978" indent="0">
              <a:buNone/>
              <a:defRPr sz="2300"/>
            </a:lvl4pPr>
            <a:lvl5pPr marL="2082637" indent="0">
              <a:buNone/>
              <a:defRPr sz="2300"/>
            </a:lvl5pPr>
            <a:lvl6pPr marL="2603297" indent="0">
              <a:buNone/>
              <a:defRPr sz="2300"/>
            </a:lvl6pPr>
            <a:lvl7pPr marL="3123956" indent="0">
              <a:buNone/>
              <a:defRPr sz="2300"/>
            </a:lvl7pPr>
            <a:lvl8pPr marL="3644616" indent="0">
              <a:buNone/>
              <a:defRPr sz="2300"/>
            </a:lvl8pPr>
            <a:lvl9pPr marL="4165275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44223"/>
            <a:ext cx="4537710" cy="1251262"/>
          </a:xfrm>
        </p:spPr>
        <p:txBody>
          <a:bodyPr/>
          <a:lstStyle>
            <a:lvl1pPr marL="0" indent="0">
              <a:buNone/>
              <a:defRPr sz="1600"/>
            </a:lvl1pPr>
            <a:lvl2pPr marL="520659" indent="0">
              <a:buNone/>
              <a:defRPr sz="1400"/>
            </a:lvl2pPr>
            <a:lvl3pPr marL="1041319" indent="0">
              <a:buNone/>
              <a:defRPr sz="1100"/>
            </a:lvl3pPr>
            <a:lvl4pPr marL="1561978" indent="0">
              <a:buNone/>
              <a:defRPr sz="1000"/>
            </a:lvl4pPr>
            <a:lvl5pPr marL="2082637" indent="0">
              <a:buNone/>
              <a:defRPr sz="1000"/>
            </a:lvl5pPr>
            <a:lvl6pPr marL="2603297" indent="0">
              <a:buNone/>
              <a:defRPr sz="1000"/>
            </a:lvl6pPr>
            <a:lvl7pPr marL="3123956" indent="0">
              <a:buNone/>
              <a:defRPr sz="1000"/>
            </a:lvl7pPr>
            <a:lvl8pPr marL="3644616" indent="0">
              <a:buNone/>
              <a:defRPr sz="1000"/>
            </a:lvl8pPr>
            <a:lvl9pPr marL="4165275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55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6961"/>
            <a:ext cx="6806565" cy="1776942"/>
          </a:xfrm>
          <a:prstGeom prst="rect">
            <a:avLst/>
          </a:prstGeom>
        </p:spPr>
        <p:txBody>
          <a:bodyPr vert="horz" lIns="104132" tIns="52066" rIns="104132" bIns="52066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87720"/>
            <a:ext cx="6806565" cy="7036196"/>
          </a:xfrm>
          <a:prstGeom prst="rect">
            <a:avLst/>
          </a:prstGeom>
        </p:spPr>
        <p:txBody>
          <a:bodyPr vert="horz" lIns="104132" tIns="52066" rIns="104132" bIns="52066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881770"/>
            <a:ext cx="1764665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5" y="9881770"/>
            <a:ext cx="2394902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2" y="9881770"/>
            <a:ext cx="1764665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1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659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495" indent="-390495" algn="l" defTabSz="520659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071" indent="-325412" algn="l" defTabSz="520659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1648" indent="-260330" algn="l" defTabSz="52065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2308" indent="-260330" algn="l" defTabSz="520659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967" indent="-260330" algn="l" defTabSz="520659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3626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4286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4945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5605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0659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1319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1978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2637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3297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23956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44616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65275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192259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6" name="Image 5" descr="Fotolia_60800464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4" r="12136"/>
          <a:stretch/>
        </p:blipFill>
        <p:spPr>
          <a:xfrm>
            <a:off x="2947663" y="43979"/>
            <a:ext cx="1410313" cy="1412531"/>
          </a:xfrm>
          <a:prstGeom prst="diamond">
            <a:avLst/>
          </a:prstGeom>
          <a:ln w="12700" cmpd="sng">
            <a:solidFill>
              <a:srgbClr val="B7DEE8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0" y="1048688"/>
            <a:ext cx="7457992" cy="407822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Alice 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31154" y="1456510"/>
            <a:ext cx="1659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>
                <a:solidFill>
                  <a:schemeClr val="bg1"/>
                </a:solidFill>
              </a:rPr>
              <a:t>Cargo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0" y="10125654"/>
            <a:ext cx="7562850" cy="53599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48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01" y="10276086"/>
            <a:ext cx="305578" cy="305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908" y="10267017"/>
            <a:ext cx="314603" cy="314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897" y="10226312"/>
            <a:ext cx="383645" cy="383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654687" y="10286521"/>
            <a:ext cx="2577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LOREM IPSUM DOLOR ET SIT AMET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3772181" y="10290630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5749542" y="10279858"/>
            <a:ext cx="1320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MAIL@MAIL.COM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4898307" y="2816265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619736" y="4452993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  <p:pic>
        <p:nvPicPr>
          <p:cNvPr id="59" name="Image 58" descr="signature_scan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4" y="8859710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5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36" y="677906"/>
            <a:ext cx="6789379" cy="884600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41418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393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30</cp:revision>
  <dcterms:created xsi:type="dcterms:W3CDTF">2015-06-20T07:11:20Z</dcterms:created>
  <dcterms:modified xsi:type="dcterms:W3CDTF">2020-12-28T13:20:13Z</dcterms:modified>
</cp:coreProperties>
</file>