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61650"/>
  <p:notesSz cx="6858000" cy="9144000"/>
  <p:defaultTextStyle>
    <a:defPPr>
      <a:defRPr lang="fr-FR"/>
    </a:defPPr>
    <a:lvl1pPr marL="0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0659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1319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61978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82637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03297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23956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44616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65275" algn="l" defTabSz="52065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5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7DEE8"/>
    <a:srgbClr val="102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18"/>
    <p:restoredTop sz="94694"/>
  </p:normalViewPr>
  <p:slideViewPr>
    <p:cSldViewPr snapToGrid="0" snapToObjects="1">
      <p:cViewPr varScale="1">
        <p:scale>
          <a:sx n="78" d="100"/>
          <a:sy n="78" d="100"/>
        </p:scale>
        <p:origin x="3136" y="176"/>
      </p:cViewPr>
      <p:guideLst>
        <p:guide orient="horz" pos="335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12023"/>
            <a:ext cx="6428423" cy="228534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41602"/>
            <a:ext cx="5293995" cy="27246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0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1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1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2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3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3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4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5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29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54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392972" y="471385"/>
            <a:ext cx="1983935" cy="1003231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1167" y="471385"/>
            <a:ext cx="5825758" cy="1003231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35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06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51098"/>
            <a:ext cx="6428423" cy="211752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18864"/>
            <a:ext cx="6428423" cy="233223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065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13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19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26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32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39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46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52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51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1167" y="2744388"/>
            <a:ext cx="3904846" cy="775931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72062" y="2744388"/>
            <a:ext cx="3904846" cy="775931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02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6961"/>
            <a:ext cx="6806565" cy="1776942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86533"/>
            <a:ext cx="3341572" cy="99459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659" indent="0">
              <a:buNone/>
              <a:defRPr sz="2300" b="1"/>
            </a:lvl2pPr>
            <a:lvl3pPr marL="1041319" indent="0">
              <a:buNone/>
              <a:defRPr sz="2000" b="1"/>
            </a:lvl3pPr>
            <a:lvl4pPr marL="1561978" indent="0">
              <a:buNone/>
              <a:defRPr sz="1800" b="1"/>
            </a:lvl4pPr>
            <a:lvl5pPr marL="2082637" indent="0">
              <a:buNone/>
              <a:defRPr sz="1800" b="1"/>
            </a:lvl5pPr>
            <a:lvl6pPr marL="2603297" indent="0">
              <a:buNone/>
              <a:defRPr sz="1800" b="1"/>
            </a:lvl6pPr>
            <a:lvl7pPr marL="3123956" indent="0">
              <a:buNone/>
              <a:defRPr sz="1800" b="1"/>
            </a:lvl7pPr>
            <a:lvl8pPr marL="3644616" indent="0">
              <a:buNone/>
              <a:defRPr sz="1800" b="1"/>
            </a:lvl8pPr>
            <a:lvl9pPr marL="4165275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1126"/>
            <a:ext cx="3341572" cy="614279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4" y="2386533"/>
            <a:ext cx="3342884" cy="99459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659" indent="0">
              <a:buNone/>
              <a:defRPr sz="2300" b="1"/>
            </a:lvl2pPr>
            <a:lvl3pPr marL="1041319" indent="0">
              <a:buNone/>
              <a:defRPr sz="2000" b="1"/>
            </a:lvl3pPr>
            <a:lvl4pPr marL="1561978" indent="0">
              <a:buNone/>
              <a:defRPr sz="1800" b="1"/>
            </a:lvl4pPr>
            <a:lvl5pPr marL="2082637" indent="0">
              <a:buNone/>
              <a:defRPr sz="1800" b="1"/>
            </a:lvl5pPr>
            <a:lvl6pPr marL="2603297" indent="0">
              <a:buNone/>
              <a:defRPr sz="1800" b="1"/>
            </a:lvl6pPr>
            <a:lvl7pPr marL="3123956" indent="0">
              <a:buNone/>
              <a:defRPr sz="1800" b="1"/>
            </a:lvl7pPr>
            <a:lvl8pPr marL="3644616" indent="0">
              <a:buNone/>
              <a:defRPr sz="1800" b="1"/>
            </a:lvl8pPr>
            <a:lvl9pPr marL="4165275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4" y="3381126"/>
            <a:ext cx="3342884" cy="614279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05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40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26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4492"/>
            <a:ext cx="2488125" cy="180655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4493"/>
            <a:ext cx="4227844" cy="909942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1050"/>
            <a:ext cx="2488125" cy="7292865"/>
          </a:xfrm>
        </p:spPr>
        <p:txBody>
          <a:bodyPr/>
          <a:lstStyle>
            <a:lvl1pPr marL="0" indent="0">
              <a:buNone/>
              <a:defRPr sz="1600"/>
            </a:lvl1pPr>
            <a:lvl2pPr marL="520659" indent="0">
              <a:buNone/>
              <a:defRPr sz="1400"/>
            </a:lvl2pPr>
            <a:lvl3pPr marL="1041319" indent="0">
              <a:buNone/>
              <a:defRPr sz="1100"/>
            </a:lvl3pPr>
            <a:lvl4pPr marL="1561978" indent="0">
              <a:buNone/>
              <a:defRPr sz="1000"/>
            </a:lvl4pPr>
            <a:lvl5pPr marL="2082637" indent="0">
              <a:buNone/>
              <a:defRPr sz="1000"/>
            </a:lvl5pPr>
            <a:lvl6pPr marL="2603297" indent="0">
              <a:buNone/>
              <a:defRPr sz="1000"/>
            </a:lvl6pPr>
            <a:lvl7pPr marL="3123956" indent="0">
              <a:buNone/>
              <a:defRPr sz="1000"/>
            </a:lvl7pPr>
            <a:lvl8pPr marL="3644616" indent="0">
              <a:buNone/>
              <a:defRPr sz="1000"/>
            </a:lvl8pPr>
            <a:lvl9pPr marL="4165275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59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63155"/>
            <a:ext cx="4537710" cy="88106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2639"/>
            <a:ext cx="4537710" cy="6396990"/>
          </a:xfrm>
        </p:spPr>
        <p:txBody>
          <a:bodyPr/>
          <a:lstStyle>
            <a:lvl1pPr marL="0" indent="0">
              <a:buNone/>
              <a:defRPr sz="3600"/>
            </a:lvl1pPr>
            <a:lvl2pPr marL="520659" indent="0">
              <a:buNone/>
              <a:defRPr sz="3200"/>
            </a:lvl2pPr>
            <a:lvl3pPr marL="1041319" indent="0">
              <a:buNone/>
              <a:defRPr sz="2700"/>
            </a:lvl3pPr>
            <a:lvl4pPr marL="1561978" indent="0">
              <a:buNone/>
              <a:defRPr sz="2300"/>
            </a:lvl4pPr>
            <a:lvl5pPr marL="2082637" indent="0">
              <a:buNone/>
              <a:defRPr sz="2300"/>
            </a:lvl5pPr>
            <a:lvl6pPr marL="2603297" indent="0">
              <a:buNone/>
              <a:defRPr sz="2300"/>
            </a:lvl6pPr>
            <a:lvl7pPr marL="3123956" indent="0">
              <a:buNone/>
              <a:defRPr sz="2300"/>
            </a:lvl7pPr>
            <a:lvl8pPr marL="3644616" indent="0">
              <a:buNone/>
              <a:defRPr sz="2300"/>
            </a:lvl8pPr>
            <a:lvl9pPr marL="4165275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44223"/>
            <a:ext cx="4537710" cy="1251262"/>
          </a:xfrm>
        </p:spPr>
        <p:txBody>
          <a:bodyPr/>
          <a:lstStyle>
            <a:lvl1pPr marL="0" indent="0">
              <a:buNone/>
              <a:defRPr sz="1600"/>
            </a:lvl1pPr>
            <a:lvl2pPr marL="520659" indent="0">
              <a:buNone/>
              <a:defRPr sz="1400"/>
            </a:lvl2pPr>
            <a:lvl3pPr marL="1041319" indent="0">
              <a:buNone/>
              <a:defRPr sz="1100"/>
            </a:lvl3pPr>
            <a:lvl4pPr marL="1561978" indent="0">
              <a:buNone/>
              <a:defRPr sz="1000"/>
            </a:lvl4pPr>
            <a:lvl5pPr marL="2082637" indent="0">
              <a:buNone/>
              <a:defRPr sz="1000"/>
            </a:lvl5pPr>
            <a:lvl6pPr marL="2603297" indent="0">
              <a:buNone/>
              <a:defRPr sz="1000"/>
            </a:lvl6pPr>
            <a:lvl7pPr marL="3123956" indent="0">
              <a:buNone/>
              <a:defRPr sz="1000"/>
            </a:lvl7pPr>
            <a:lvl8pPr marL="3644616" indent="0">
              <a:buNone/>
              <a:defRPr sz="1000"/>
            </a:lvl8pPr>
            <a:lvl9pPr marL="4165275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55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6961"/>
            <a:ext cx="6806565" cy="1776942"/>
          </a:xfrm>
          <a:prstGeom prst="rect">
            <a:avLst/>
          </a:prstGeom>
        </p:spPr>
        <p:txBody>
          <a:bodyPr vert="horz" lIns="104132" tIns="52066" rIns="104132" bIns="52066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87720"/>
            <a:ext cx="6806565" cy="7036196"/>
          </a:xfrm>
          <a:prstGeom prst="rect">
            <a:avLst/>
          </a:prstGeom>
        </p:spPr>
        <p:txBody>
          <a:bodyPr vert="horz" lIns="104132" tIns="52066" rIns="104132" bIns="52066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881770"/>
            <a:ext cx="1764665" cy="567635"/>
          </a:xfrm>
          <a:prstGeom prst="rect">
            <a:avLst/>
          </a:prstGeom>
        </p:spPr>
        <p:txBody>
          <a:bodyPr vert="horz" lIns="104132" tIns="52066" rIns="104132" bIns="5206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A2C53-58E2-2449-8CEE-C1ED607A3E6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5" y="9881770"/>
            <a:ext cx="2394902" cy="567635"/>
          </a:xfrm>
          <a:prstGeom prst="rect">
            <a:avLst/>
          </a:prstGeom>
        </p:spPr>
        <p:txBody>
          <a:bodyPr vert="horz" lIns="104132" tIns="52066" rIns="104132" bIns="5206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2" y="9881770"/>
            <a:ext cx="1764665" cy="567635"/>
          </a:xfrm>
          <a:prstGeom prst="rect">
            <a:avLst/>
          </a:prstGeom>
        </p:spPr>
        <p:txBody>
          <a:bodyPr vert="horz" lIns="104132" tIns="52066" rIns="104132" bIns="5206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9B1DC-20B1-5845-BEBB-17C3BC74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1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659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495" indent="-390495" algn="l" defTabSz="520659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071" indent="-325412" algn="l" defTabSz="520659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1648" indent="-260330" algn="l" defTabSz="520659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2308" indent="-260330" algn="l" defTabSz="520659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2967" indent="-260330" algn="l" defTabSz="520659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3626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4286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4945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25605" indent="-260330" algn="l" defTabSz="52065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0659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1319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61978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2637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03297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23956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44616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65275" algn="l" defTabSz="5206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0" y="2283806"/>
            <a:ext cx="7562850" cy="4334573"/>
          </a:xfrm>
          <a:prstGeom prst="rect">
            <a:avLst/>
          </a:prstGeom>
          <a:pattFill prst="wdUpDiag">
            <a:fgClr>
              <a:srgbClr val="B7DEE8"/>
            </a:fgClr>
            <a:bgClr>
              <a:prstClr val="white"/>
            </a:bgClr>
          </a:patt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-1"/>
            <a:ext cx="7562850" cy="22838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6" name="Image 5" descr="Fotolia_60800464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4" r="12136"/>
          <a:stretch/>
        </p:blipFill>
        <p:spPr>
          <a:xfrm>
            <a:off x="2947663" y="43979"/>
            <a:ext cx="1410313" cy="1412531"/>
          </a:xfrm>
          <a:prstGeom prst="diamond">
            <a:avLst/>
          </a:prstGeom>
          <a:ln w="12700" cmpd="sng">
            <a:solidFill>
              <a:srgbClr val="B7DEE8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0" y="1048688"/>
            <a:ext cx="7457992" cy="407822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Alice 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831154" y="1456511"/>
            <a:ext cx="1639435" cy="30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>
                <a:solidFill>
                  <a:schemeClr val="bg1"/>
                </a:solidFill>
              </a:rPr>
              <a:t>Cargo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7999" y="1740105"/>
            <a:ext cx="7309993" cy="470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940001"/>
              </p:ext>
            </p:extLst>
          </p:nvPr>
        </p:nvGraphicFramePr>
        <p:xfrm>
          <a:off x="147999" y="2468957"/>
          <a:ext cx="3867862" cy="3764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67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r>
                        <a:rPr lang="pt-PT" sz="1400" kern="1200" dirty="0">
                          <a:solidFill>
                            <a:srgbClr val="7F7F7F"/>
                          </a:solidFill>
                          <a:latin typeface="Arial Black"/>
                          <a:ea typeface="+mn-ea"/>
                          <a:cs typeface="Arial Black"/>
                        </a:rPr>
                        <a:t>EXPERIÊNCIAS</a:t>
                      </a:r>
                      <a:r>
                        <a:rPr lang="pt-PT" sz="1400" dirty="0"/>
                        <a:t> </a:t>
                      </a:r>
                      <a:r>
                        <a:rPr lang="pt-PT" sz="1400" kern="1200" dirty="0">
                          <a:solidFill>
                            <a:srgbClr val="7F7F7F"/>
                          </a:solidFill>
                          <a:latin typeface="Arial Black"/>
                          <a:ea typeface="+mn-ea"/>
                          <a:cs typeface="Arial Black"/>
                        </a:rPr>
                        <a:t>PROFISSIONAIS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b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sz="1100" b="1" i="0" kern="1200" dirty="0">
                          <a:solidFill>
                            <a:srgbClr val="B7DEE8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EMPRESA </a:t>
                      </a:r>
                      <a: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| 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2010 – 2013</a:t>
                      </a:r>
                    </a:p>
                    <a:p>
                      <a:pPr algn="l"/>
                      <a:r>
                        <a:rPr lang="fr-FR" sz="1100" b="1" i="1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Cargo</a:t>
                      </a:r>
                      <a:endParaRPr lang="fr-FR" sz="1100" b="1" i="1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-os. </a:t>
                      </a:r>
                    </a:p>
                    <a:p>
                      <a:pPr algn="l"/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kern="1200" dirty="0">
                          <a:solidFill>
                            <a:srgbClr val="B7DEE8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EMPRESA </a:t>
                      </a:r>
                      <a: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| 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2010 – 2013</a:t>
                      </a:r>
                    </a:p>
                    <a:p>
                      <a:pPr algn="l"/>
                      <a:r>
                        <a:rPr lang="fr-FR" sz="1100" b="1" i="1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Cargo</a:t>
                      </a:r>
                      <a:endParaRPr lang="fr-FR" sz="1100" b="1" i="1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-os. </a:t>
                      </a:r>
                    </a:p>
                    <a:p>
                      <a:pPr algn="l"/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kern="1200" dirty="0">
                          <a:solidFill>
                            <a:srgbClr val="B7DEE8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EMPRESA </a:t>
                      </a:r>
                      <a: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| 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2010 – 2013</a:t>
                      </a:r>
                    </a:p>
                    <a:p>
                      <a:pPr algn="l"/>
                      <a:r>
                        <a:rPr lang="fr-FR" sz="1100" b="1" i="1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Cargo</a:t>
                      </a:r>
                      <a:endParaRPr lang="fr-FR" sz="1100" b="1" i="1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-os. </a:t>
                      </a:r>
                    </a:p>
                    <a:p>
                      <a:pPr algn="l"/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330843"/>
              </p:ext>
            </p:extLst>
          </p:nvPr>
        </p:nvGraphicFramePr>
        <p:xfrm>
          <a:off x="4470589" y="2487077"/>
          <a:ext cx="2839892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39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rgbClr val="7F7F7F"/>
                          </a:solidFill>
                          <a:latin typeface="Arial Black"/>
                          <a:cs typeface="Arial Black"/>
                        </a:rPr>
                        <a:t>FORMATIONS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br>
                        <a:rPr lang="en-US" sz="1100" kern="1200" dirty="0">
                          <a:solidFill>
                            <a:srgbClr val="138BB1"/>
                          </a:solidFill>
                          <a:effectLst/>
                          <a:latin typeface="Arial Black"/>
                          <a:ea typeface="+mn-ea"/>
                          <a:cs typeface="Arial Black"/>
                        </a:rPr>
                      </a:br>
                      <a:r>
                        <a:rPr lang="en-US" sz="1100" kern="1200" dirty="0">
                          <a:solidFill>
                            <a:srgbClr val="B7DEE8"/>
                          </a:solidFill>
                          <a:effectLst/>
                          <a:latin typeface="Arial Black"/>
                          <a:ea typeface="+mn-ea"/>
                          <a:cs typeface="Arial Black"/>
                        </a:rPr>
                        <a:t>UNIVERSIDADE </a:t>
                      </a:r>
                      <a: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2010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</a:p>
                    <a:p>
                      <a:pPr algn="l"/>
                      <a:r>
                        <a:rPr lang="fr-FR" sz="1100" b="1" i="1" kern="1200" dirty="0" err="1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Curso</a:t>
                      </a:r>
                      <a:endParaRPr lang="fr-FR" sz="1100" b="1" i="1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etc.</a:t>
                      </a:r>
                    </a:p>
                    <a:p>
                      <a:pPr algn="l"/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B7DEE8"/>
                          </a:solidFill>
                          <a:effectLst/>
                          <a:latin typeface="Arial Black"/>
                          <a:ea typeface="+mn-ea"/>
                          <a:cs typeface="Arial Black"/>
                        </a:rPr>
                        <a:t>UNIVERSIDADE</a:t>
                      </a:r>
                      <a: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2010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</a:p>
                    <a:p>
                      <a:pPr algn="l"/>
                      <a:r>
                        <a:rPr lang="fr-FR" sz="1100" b="1" i="1" kern="1200" dirty="0" err="1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Curso</a:t>
                      </a:r>
                      <a:endParaRPr lang="fr-FR" sz="110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etc.</a:t>
                      </a:r>
                    </a:p>
                    <a:p>
                      <a:pPr algn="l"/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B7DEE8"/>
                          </a:solidFill>
                          <a:effectLst/>
                          <a:latin typeface="Arial Black"/>
                          <a:ea typeface="+mn-ea"/>
                          <a:cs typeface="Arial Black"/>
                        </a:rPr>
                        <a:t>UNIVERSIDADE</a:t>
                      </a:r>
                      <a:r>
                        <a:rPr lang="en-US" sz="1100" b="1" kern="1200" dirty="0">
                          <a:solidFill>
                            <a:srgbClr val="10253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2010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</a:p>
                    <a:p>
                      <a:pPr algn="l"/>
                      <a:r>
                        <a:rPr lang="fr-FR" sz="1100" b="1" i="1" kern="1200" dirty="0" err="1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Curso</a:t>
                      </a:r>
                      <a:endParaRPr lang="fr-FR" sz="110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, etc.</a:t>
                      </a:r>
                    </a:p>
                    <a:p>
                      <a:pPr algn="l"/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3" name="Connecteur droit 12"/>
          <p:cNvCxnSpPr/>
          <p:nvPr/>
        </p:nvCxnSpPr>
        <p:spPr>
          <a:xfrm>
            <a:off x="4229254" y="3001690"/>
            <a:ext cx="0" cy="3515214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96903" y="7112875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>
                <a:solidFill>
                  <a:srgbClr val="F79646"/>
                </a:solidFill>
                <a:latin typeface="Arial Black"/>
                <a:cs typeface="Arial Black"/>
              </a:rPr>
              <a:t>LÍNGUAS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716" y="7481451"/>
            <a:ext cx="3131274" cy="234950"/>
          </a:xfrm>
          <a:prstGeom prst="rect">
            <a:avLst/>
          </a:prstGeom>
          <a:solidFill>
            <a:srgbClr val="138B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172317" y="7481451"/>
            <a:ext cx="1317673" cy="234950"/>
          </a:xfrm>
          <a:prstGeom prst="rect">
            <a:avLst/>
          </a:prstGeom>
          <a:pattFill prst="wdUpDiag">
            <a:fgClr>
              <a:srgbClr val="138BB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58716" y="7819739"/>
            <a:ext cx="3131274" cy="234950"/>
          </a:xfrm>
          <a:prstGeom prst="rect">
            <a:avLst/>
          </a:prstGeom>
          <a:solidFill>
            <a:srgbClr val="138B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886077" y="7819739"/>
            <a:ext cx="1603913" cy="234950"/>
          </a:xfrm>
          <a:prstGeom prst="rect">
            <a:avLst/>
          </a:prstGeom>
          <a:pattFill prst="wdUpDiag">
            <a:fgClr>
              <a:srgbClr val="138BB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349116" y="8168985"/>
            <a:ext cx="3131274" cy="234950"/>
          </a:xfrm>
          <a:prstGeom prst="rect">
            <a:avLst/>
          </a:prstGeom>
          <a:solidFill>
            <a:srgbClr val="138B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558590" y="8168985"/>
            <a:ext cx="921800" cy="234950"/>
          </a:xfrm>
          <a:prstGeom prst="rect">
            <a:avLst/>
          </a:prstGeom>
          <a:pattFill prst="wdUpDiag">
            <a:fgClr>
              <a:srgbClr val="138BB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71001" y="7444240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>
                <a:solidFill>
                  <a:schemeClr val="bg1"/>
                </a:solidFill>
              </a:rPr>
              <a:t>Inglês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71001" y="7778854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>
                <a:solidFill>
                  <a:schemeClr val="bg1"/>
                </a:solidFill>
              </a:rPr>
              <a:t>Alemão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99548" y="8141173"/>
            <a:ext cx="652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>
                <a:solidFill>
                  <a:schemeClr val="bg1"/>
                </a:solidFill>
              </a:rPr>
              <a:t>Italiano</a:t>
            </a:r>
            <a:endParaRPr lang="fr-FR" sz="1200" dirty="0">
              <a:solidFill>
                <a:schemeClr val="bg1"/>
              </a:solidFill>
            </a:endParaRP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075098"/>
              </p:ext>
            </p:extLst>
          </p:nvPr>
        </p:nvGraphicFramePr>
        <p:xfrm>
          <a:off x="296903" y="6706608"/>
          <a:ext cx="6894511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94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ctr"/>
                      <a:r>
                        <a:rPr lang="pt-PT" sz="1400" kern="1200" dirty="0">
                          <a:solidFill>
                            <a:srgbClr val="7F7F7F"/>
                          </a:solidFill>
                          <a:latin typeface="Arial Black"/>
                          <a:ea typeface="+mn-ea"/>
                          <a:cs typeface="Arial Black"/>
                        </a:rPr>
                        <a:t>HABILIDADES E QUALIDADES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ZoneTexte 24"/>
          <p:cNvSpPr txBox="1"/>
          <p:nvPr/>
        </p:nvSpPr>
        <p:spPr>
          <a:xfrm>
            <a:off x="296903" y="8593612"/>
            <a:ext cx="13099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>
                <a:solidFill>
                  <a:srgbClr val="F79646"/>
                </a:solidFill>
                <a:latin typeface="Arial Black"/>
                <a:cs typeface="Arial Black"/>
              </a:rPr>
              <a:t>COMPUTAÇÃO</a:t>
            </a:r>
            <a:endParaRPr lang="fr-FR" sz="1100" dirty="0">
              <a:solidFill>
                <a:srgbClr val="F79646"/>
              </a:solidFill>
              <a:latin typeface="Arial Black"/>
              <a:cs typeface="Arial Black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8716" y="8962188"/>
            <a:ext cx="3131274" cy="234950"/>
          </a:xfrm>
          <a:prstGeom prst="rect">
            <a:avLst/>
          </a:prstGeom>
          <a:solidFill>
            <a:srgbClr val="138B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172317" y="8962188"/>
            <a:ext cx="1317673" cy="234950"/>
          </a:xfrm>
          <a:prstGeom prst="rect">
            <a:avLst/>
          </a:prstGeom>
          <a:pattFill prst="wdUpDiag">
            <a:fgClr>
              <a:srgbClr val="138BB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358716" y="9300476"/>
            <a:ext cx="3131274" cy="234950"/>
          </a:xfrm>
          <a:prstGeom prst="rect">
            <a:avLst/>
          </a:prstGeom>
          <a:solidFill>
            <a:srgbClr val="138B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886077" y="9300476"/>
            <a:ext cx="1603913" cy="234950"/>
          </a:xfrm>
          <a:prstGeom prst="rect">
            <a:avLst/>
          </a:prstGeom>
          <a:pattFill prst="wdUpDiag">
            <a:fgClr>
              <a:srgbClr val="138BB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349116" y="9649722"/>
            <a:ext cx="3131274" cy="234950"/>
          </a:xfrm>
          <a:prstGeom prst="rect">
            <a:avLst/>
          </a:prstGeom>
          <a:solidFill>
            <a:srgbClr val="138B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2558590" y="9649722"/>
            <a:ext cx="921800" cy="234950"/>
          </a:xfrm>
          <a:prstGeom prst="rect">
            <a:avLst/>
          </a:prstGeom>
          <a:pattFill prst="wdUpDiag">
            <a:fgClr>
              <a:srgbClr val="138BB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371001" y="8924977"/>
            <a:ext cx="935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HTML / PHP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371001" y="9259591"/>
            <a:ext cx="960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Windows 10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399548" y="9621910"/>
            <a:ext cx="119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Microsoft Office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697253" y="7498959"/>
            <a:ext cx="262770" cy="1521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4981038" y="7805522"/>
            <a:ext cx="262770" cy="121530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5264823" y="7630343"/>
            <a:ext cx="262770" cy="1390481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5527593" y="7717933"/>
            <a:ext cx="262770" cy="1302891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790363" y="8204765"/>
            <a:ext cx="1225719" cy="81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680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r" defTabSz="914400"/>
            <a:r>
              <a:rPr lang="pt-PT" sz="1100" dirty="0"/>
              <a:t>Criatividade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/>
              <a:ea typeface="ÇlÇr ñæí©" charset="0"/>
              <a:cs typeface="Arial"/>
            </a:endParaRPr>
          </a:p>
          <a:p>
            <a:pPr lvl="0" algn="r" defTabSz="914400"/>
            <a:r>
              <a:rPr lang="pt-PT" sz="1100" dirty="0"/>
              <a:t>Comunicação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/>
              <a:ea typeface="ÇlÇr ñæí©" charset="0"/>
              <a:cs typeface="Arial"/>
            </a:endParaRPr>
          </a:p>
          <a:p>
            <a:pPr lvl="0" algn="r" defTabSz="914400"/>
            <a:r>
              <a:rPr lang="pt-PT" sz="1100" dirty="0"/>
              <a:t>Organização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/>
              <a:ea typeface="ÇlÇr ñæí©" charset="0"/>
              <a:cs typeface="Arial"/>
            </a:endParaRPr>
          </a:p>
          <a:p>
            <a:pPr lvl="0" algn="r" defTabSz="914400"/>
            <a:r>
              <a:rPr lang="pt-PT" sz="1100" dirty="0"/>
              <a:t>Grave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989377" y="8291958"/>
            <a:ext cx="111007" cy="106325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6989377" y="8461473"/>
            <a:ext cx="111007" cy="10632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6989377" y="8627010"/>
            <a:ext cx="111007" cy="106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6986595" y="8787764"/>
            <a:ext cx="111007" cy="106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0" y="10125654"/>
            <a:ext cx="7562850" cy="53599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5" name="ZoneTexte 44"/>
          <p:cNvSpPr txBox="1"/>
          <p:nvPr/>
        </p:nvSpPr>
        <p:spPr>
          <a:xfrm>
            <a:off x="4357977" y="9424016"/>
            <a:ext cx="30565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con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saludar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la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metica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</a:t>
            </a:r>
            <a:endParaRPr lang="fr-FR" sz="1100" dirty="0">
              <a:latin typeface="Arial"/>
              <a:cs typeface="Arial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4357022" y="9159945"/>
            <a:ext cx="12682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79646"/>
                </a:solidFill>
                <a:latin typeface="Arial Black"/>
                <a:cs typeface="Arial Black"/>
              </a:rPr>
              <a:t>PASSATEMPO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4361413" y="7098590"/>
            <a:ext cx="12554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79646"/>
                </a:solidFill>
                <a:latin typeface="Arial Black"/>
                <a:cs typeface="Arial Black"/>
              </a:rPr>
              <a:t>HABILIDADES</a:t>
            </a:r>
          </a:p>
        </p:txBody>
      </p:sp>
      <p:pic>
        <p:nvPicPr>
          <p:cNvPr id="48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01" y="10276086"/>
            <a:ext cx="305578" cy="305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908" y="10267017"/>
            <a:ext cx="314603" cy="314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897" y="10226312"/>
            <a:ext cx="383645" cy="383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654687" y="10286521"/>
            <a:ext cx="2122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 LOREM DOLOR ET SIT AMET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3772181" y="10290630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(01) 123 4545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5749542" y="10279858"/>
            <a:ext cx="1320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388875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36" y="677906"/>
            <a:ext cx="6789379" cy="884600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25378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397</Words>
  <Application>Microsoft Macintosh PowerPoint</Application>
  <PresentationFormat>Personnalisé</PresentationFormat>
  <Paragraphs>71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Times New Roman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87</dc:title>
  <dc:subject/>
  <dc:creator>www.exemplodecv.com</dc:creator>
  <cp:keywords/>
  <dc:description/>
  <cp:lastModifiedBy>Axel Maille</cp:lastModifiedBy>
  <cp:revision>39</cp:revision>
  <dcterms:created xsi:type="dcterms:W3CDTF">2015-06-20T07:11:20Z</dcterms:created>
  <dcterms:modified xsi:type="dcterms:W3CDTF">2020-12-28T13:20:28Z</dcterms:modified>
  <cp:category/>
</cp:coreProperties>
</file>