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038"/>
    <a:srgbClr val="0C75AE"/>
    <a:srgbClr val="272F3D"/>
    <a:srgbClr val="222222"/>
    <a:srgbClr val="B3EDFF"/>
    <a:srgbClr val="E1F8FF"/>
    <a:srgbClr val="D7FEB4"/>
    <a:srgbClr val="FFE7E7"/>
    <a:srgbClr val="F0FFC9"/>
    <a:srgbClr val="2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88" autoAdjust="0"/>
    <p:restoredTop sz="94660"/>
  </p:normalViewPr>
  <p:slideViewPr>
    <p:cSldViewPr snapToGrid="0">
      <p:cViewPr varScale="1">
        <p:scale>
          <a:sx n="82" d="100"/>
          <a:sy n="82" d="100"/>
        </p:scale>
        <p:origin x="4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60"/>
          <p:cNvSpPr/>
          <p:nvPr/>
        </p:nvSpPr>
        <p:spPr>
          <a:xfrm rot="5400000">
            <a:off x="-3621199" y="3789276"/>
            <a:ext cx="10688640" cy="3156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149" y="2131264"/>
            <a:ext cx="2905564" cy="56169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C75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NICOLAS MARTINEZ</a:t>
            </a:r>
          </a:p>
          <a:p>
            <a:pPr algn="ctr"/>
            <a:r>
              <a:rPr lang="en-US" sz="105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2332" y="304214"/>
            <a:ext cx="2169874" cy="6601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 dolor et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529" y="4971046"/>
            <a:ext cx="2669184" cy="235449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>
                <a:solidFill>
                  <a:srgbClr val="0C75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  <a:p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en-US" sz="100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>
              <a:lnSpc>
                <a:spcPct val="250000"/>
              </a:lnSpc>
            </a:pPr>
            <a:r>
              <a:rPr lang="en-US" sz="100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  <a:p>
            <a:pPr>
              <a:lnSpc>
                <a:spcPct val="250000"/>
              </a:lnSpc>
            </a:pPr>
            <a:r>
              <a:rPr lang="en-US" sz="100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>
              <a:lnSpc>
                <a:spcPct val="250000"/>
              </a:lnSpc>
            </a:pPr>
            <a:r>
              <a:rPr lang="en-US" sz="100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  <a:p>
            <a:pPr>
              <a:lnSpc>
                <a:spcPct val="250000"/>
              </a:lnSpc>
            </a:pPr>
            <a:r>
              <a:rPr lang="en-US" sz="100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endParaRPr lang="en-US" sz="5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88529" y="7739180"/>
            <a:ext cx="2669184" cy="190641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>
                <a:solidFill>
                  <a:srgbClr val="0C75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  <a:p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pt-PT" sz="1000" dirty="0"/>
              <a:t>Criativo</a:t>
            </a:r>
            <a:endParaRPr lang="en-US" sz="10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pt-PT" sz="1000" dirty="0"/>
              <a:t>Pontual</a:t>
            </a:r>
            <a:endParaRPr lang="en-US" sz="10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pt-PT" sz="1000" dirty="0"/>
              <a:t>Combativo</a:t>
            </a:r>
            <a:endParaRPr lang="en-US" sz="10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pt-PT" sz="1000" dirty="0"/>
              <a:t>Organizado</a:t>
            </a:r>
            <a:endParaRPr lang="en-US" sz="5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473056" y="9847452"/>
            <a:ext cx="3915727" cy="323165"/>
          </a:xfrm>
          <a:prstGeom prst="rect">
            <a:avLst/>
          </a:prstGeom>
          <a:noFill/>
          <a:ln w="3175">
            <a:noFill/>
          </a:ln>
        </p:spPr>
        <p:txBody>
          <a:bodyPr wrap="square" numCol="3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Alemao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90919" y="2809736"/>
            <a:ext cx="2664405" cy="1505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b="1" dirty="0">
                <a:solidFill>
                  <a:srgbClr val="0C75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endParaRPr lang="en-US" sz="1100" dirty="0">
              <a:solidFill>
                <a:srgbClr val="2C3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000" dirty="0">
                <a:solidFill>
                  <a:srgbClr val="2C30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929083" y="1198841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EXPERIÊNCIAS</a:t>
            </a:r>
            <a:r>
              <a:rPr lang="pt-PT" dirty="0"/>
              <a:t> </a:t>
            </a:r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PROFISSIONAIS</a:t>
            </a:r>
          </a:p>
        </p:txBody>
      </p:sp>
      <p:cxnSp>
        <p:nvCxnSpPr>
          <p:cNvPr id="155" name="Straight Connector 154"/>
          <p:cNvCxnSpPr/>
          <p:nvPr/>
        </p:nvCxnSpPr>
        <p:spPr>
          <a:xfrm>
            <a:off x="4014629" y="1701101"/>
            <a:ext cx="3374155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3473056" y="5016674"/>
            <a:ext cx="39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490912" y="7532291"/>
            <a:ext cx="39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490912" y="1775355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pPr lvl="0" defTabSz="457200">
              <a:defRPr/>
            </a:pP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3473056" y="5551368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3490912" y="8062999"/>
            <a:ext cx="391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 et sit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ladua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 la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consecuticar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protesto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9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conseluar</a:t>
            </a:r>
            <a:r>
              <a:rPr lang="en-US" sz="9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275" y="5107239"/>
            <a:ext cx="380952" cy="3809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60" y="719762"/>
            <a:ext cx="221453" cy="2214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60" y="417729"/>
            <a:ext cx="221453" cy="2214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79" y="719515"/>
            <a:ext cx="221453" cy="2214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79" y="423186"/>
            <a:ext cx="221453" cy="2214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131" y="7647526"/>
            <a:ext cx="380952" cy="3809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131" y="1363899"/>
            <a:ext cx="380952" cy="3809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77" y="2914228"/>
            <a:ext cx="380952" cy="3809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77" y="7655079"/>
            <a:ext cx="380952" cy="3809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276" y="8871367"/>
            <a:ext cx="380952" cy="38095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76" y="4885119"/>
            <a:ext cx="380952" cy="380952"/>
          </a:xfrm>
          <a:prstGeom prst="rect">
            <a:avLst/>
          </a:prstGeom>
        </p:spPr>
      </p:pic>
      <p:sp>
        <p:nvSpPr>
          <p:cNvPr id="160" name="Rectangle 159"/>
          <p:cNvSpPr/>
          <p:nvPr/>
        </p:nvSpPr>
        <p:spPr>
          <a:xfrm>
            <a:off x="488388" y="5679714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389" y="5679714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488388" y="6060924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488389" y="6060924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488388" y="6442134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488389" y="6442134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488388" y="6823344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488389" y="6823344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488388" y="7204555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488389" y="7204555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461602" y="8449060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461603" y="8449060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461602" y="8830270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461603" y="8830270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461602" y="9211480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461603" y="9211480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461602" y="9592690"/>
            <a:ext cx="1969965" cy="91985"/>
          </a:xfrm>
          <a:prstGeom prst="rect">
            <a:avLst/>
          </a:prstGeom>
          <a:solidFill>
            <a:srgbClr val="0C7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461603" y="9592690"/>
            <a:ext cx="2470712" cy="91985"/>
          </a:xfrm>
          <a:prstGeom prst="rect">
            <a:avLst/>
          </a:prstGeom>
          <a:noFill/>
          <a:ln w="31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144613" y="304214"/>
            <a:ext cx="1418237" cy="6601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mail@mail.om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Twitter.com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/#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abcd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3" name="Straight Connector 222"/>
          <p:cNvCxnSpPr/>
          <p:nvPr/>
        </p:nvCxnSpPr>
        <p:spPr>
          <a:xfrm>
            <a:off x="924218" y="5221621"/>
            <a:ext cx="2034883" cy="0"/>
          </a:xfrm>
          <a:prstGeom prst="line">
            <a:avLst/>
          </a:prstGeom>
          <a:ln w="3175">
            <a:solidFill>
              <a:srgbClr val="2C3038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>
            <a:off x="924218" y="3240305"/>
            <a:ext cx="2008097" cy="0"/>
          </a:xfrm>
          <a:prstGeom prst="line">
            <a:avLst/>
          </a:prstGeom>
          <a:ln w="3175">
            <a:solidFill>
              <a:srgbClr val="2C3038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924218" y="7986550"/>
            <a:ext cx="2008097" cy="0"/>
          </a:xfrm>
          <a:prstGeom prst="line">
            <a:avLst/>
          </a:prstGeom>
          <a:ln w="3175">
            <a:solidFill>
              <a:srgbClr val="2C3038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3964429" y="5478339"/>
            <a:ext cx="3374155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4014629" y="7993956"/>
            <a:ext cx="3374155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3473057" y="8749815"/>
            <a:ext cx="39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7" name="Straight Connector 246"/>
          <p:cNvCxnSpPr/>
          <p:nvPr/>
        </p:nvCxnSpPr>
        <p:spPr>
          <a:xfrm>
            <a:off x="3996774" y="9211480"/>
            <a:ext cx="3374155" cy="0"/>
          </a:xfrm>
          <a:prstGeom prst="line">
            <a:avLst/>
          </a:prstGeom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Oval 247"/>
          <p:cNvSpPr/>
          <p:nvPr/>
        </p:nvSpPr>
        <p:spPr>
          <a:xfrm>
            <a:off x="3911228" y="9314960"/>
            <a:ext cx="576242" cy="576242"/>
          </a:xfrm>
          <a:prstGeom prst="ellipse">
            <a:avLst/>
          </a:prstGeom>
          <a:solidFill>
            <a:schemeClr val="bg1">
              <a:alpha val="10000"/>
            </a:schemeClr>
          </a:solidFill>
          <a:ln w="285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TextBox 248"/>
          <p:cNvSpPr txBox="1"/>
          <p:nvPr/>
        </p:nvSpPr>
        <p:spPr>
          <a:xfrm>
            <a:off x="3939186" y="9479971"/>
            <a:ext cx="5203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250" name="Oval 249"/>
          <p:cNvSpPr/>
          <p:nvPr/>
        </p:nvSpPr>
        <p:spPr>
          <a:xfrm>
            <a:off x="5138801" y="9322791"/>
            <a:ext cx="576242" cy="576242"/>
          </a:xfrm>
          <a:prstGeom prst="ellipse">
            <a:avLst/>
          </a:prstGeom>
          <a:solidFill>
            <a:schemeClr val="bg1">
              <a:alpha val="10000"/>
            </a:schemeClr>
          </a:solidFill>
          <a:ln w="285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TextBox 250"/>
          <p:cNvSpPr txBox="1"/>
          <p:nvPr/>
        </p:nvSpPr>
        <p:spPr>
          <a:xfrm>
            <a:off x="5194716" y="9487802"/>
            <a:ext cx="464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252" name="Oval 251"/>
          <p:cNvSpPr/>
          <p:nvPr/>
        </p:nvSpPr>
        <p:spPr>
          <a:xfrm>
            <a:off x="6366374" y="9335758"/>
            <a:ext cx="576242" cy="576242"/>
          </a:xfrm>
          <a:prstGeom prst="ellipse">
            <a:avLst/>
          </a:prstGeom>
          <a:solidFill>
            <a:schemeClr val="bg1">
              <a:alpha val="10000"/>
            </a:schemeClr>
          </a:solidFill>
          <a:ln w="28575">
            <a:solidFill>
              <a:srgbClr val="0C7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TextBox 252"/>
          <p:cNvSpPr txBox="1"/>
          <p:nvPr/>
        </p:nvSpPr>
        <p:spPr>
          <a:xfrm>
            <a:off x="6422289" y="9500769"/>
            <a:ext cx="464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149" y="17975"/>
            <a:ext cx="3150269" cy="2102656"/>
          </a:xfrm>
          <a:prstGeom prst="rect">
            <a:avLst/>
          </a:prstGeom>
        </p:spPr>
      </p:pic>
      <p:sp>
        <p:nvSpPr>
          <p:cNvPr id="68" name="TextBox 192"/>
          <p:cNvSpPr txBox="1"/>
          <p:nvPr/>
        </p:nvSpPr>
        <p:spPr>
          <a:xfrm>
            <a:off x="3490911" y="2564904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pPr lvl="0" defTabSz="457200">
              <a:defRPr/>
            </a:pP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69" name="TextBox 192"/>
          <p:cNvSpPr txBox="1"/>
          <p:nvPr/>
        </p:nvSpPr>
        <p:spPr>
          <a:xfrm>
            <a:off x="3490911" y="3353995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pPr lvl="0" defTabSz="457200">
              <a:defRPr/>
            </a:pP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  <p:sp>
        <p:nvSpPr>
          <p:cNvPr id="70" name="TextBox 196"/>
          <p:cNvSpPr txBox="1"/>
          <p:nvPr/>
        </p:nvSpPr>
        <p:spPr>
          <a:xfrm>
            <a:off x="3512420" y="6160932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71" name="TextBox 196"/>
          <p:cNvSpPr txBox="1"/>
          <p:nvPr/>
        </p:nvSpPr>
        <p:spPr>
          <a:xfrm>
            <a:off x="3512419" y="6735497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72" name="TextBox 192"/>
          <p:cNvSpPr txBox="1"/>
          <p:nvPr/>
        </p:nvSpPr>
        <p:spPr>
          <a:xfrm>
            <a:off x="3512419" y="4156557"/>
            <a:ext cx="3915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pPr lvl="0" defTabSz="457200">
              <a:defRPr/>
            </a:pP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1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192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448</Words>
  <Application>Microsoft Macintosh PowerPoint</Application>
  <PresentationFormat>Personnalisé</PresentationFormat>
  <Paragraphs>81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88</dc:title>
  <dc:subject/>
  <dc:creator>www.exemplodecv.com</dc:creator>
  <cp:keywords/>
  <dc:description/>
  <cp:lastModifiedBy>Axel Maille</cp:lastModifiedBy>
  <cp:revision>102</cp:revision>
  <dcterms:created xsi:type="dcterms:W3CDTF">2015-04-27T10:39:12Z</dcterms:created>
  <dcterms:modified xsi:type="dcterms:W3CDTF">2020-12-28T13:21:02Z</dcterms:modified>
  <cp:category/>
</cp:coreProperties>
</file>