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75AE"/>
    <a:srgbClr val="2C3038"/>
    <a:srgbClr val="272F3D"/>
    <a:srgbClr val="222222"/>
    <a:srgbClr val="B3EDFF"/>
    <a:srgbClr val="E1F8FF"/>
    <a:srgbClr val="D7FEB4"/>
    <a:srgbClr val="FFE7E7"/>
    <a:srgbClr val="F0FFC9"/>
    <a:srgbClr val="2A2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088" autoAdjust="0"/>
    <p:restoredTop sz="94660"/>
  </p:normalViewPr>
  <p:slideViewPr>
    <p:cSldViewPr snapToGrid="0">
      <p:cViewPr varScale="1">
        <p:scale>
          <a:sx n="82" d="100"/>
          <a:sy n="82" d="100"/>
        </p:scale>
        <p:origin x="44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ectangle 160"/>
          <p:cNvSpPr/>
          <p:nvPr/>
        </p:nvSpPr>
        <p:spPr>
          <a:xfrm rot="5400000">
            <a:off x="-1635595" y="1803672"/>
            <a:ext cx="10688640" cy="7127894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8529" y="2131264"/>
            <a:ext cx="2860806" cy="56169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C75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NICOLAS MARTINEZ</a:t>
            </a:r>
          </a:p>
          <a:p>
            <a:pPr algn="ctr"/>
            <a:r>
              <a:rPr lang="en-US" sz="1050" dirty="0">
                <a:solidFill>
                  <a:srgbClr val="2C30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7504" y="2741534"/>
            <a:ext cx="2169874" cy="660117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12 Lorem Dolor Et Sit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(01) 123 4545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97" y="3793836"/>
            <a:ext cx="221453" cy="2214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97" y="3491803"/>
            <a:ext cx="221453" cy="2214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51" y="3156835"/>
            <a:ext cx="221453" cy="2214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51" y="2860506"/>
            <a:ext cx="221453" cy="221453"/>
          </a:xfrm>
          <a:prstGeom prst="rect">
            <a:avLst/>
          </a:prstGeom>
        </p:spPr>
      </p:pic>
      <p:sp>
        <p:nvSpPr>
          <p:cNvPr id="221" name="TextBox 220"/>
          <p:cNvSpPr txBox="1"/>
          <p:nvPr/>
        </p:nvSpPr>
        <p:spPr>
          <a:xfrm>
            <a:off x="476550" y="3378288"/>
            <a:ext cx="1418237" cy="660117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mail@mail.om</a:t>
            </a: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Twitter.com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/#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mim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149" y="17975"/>
            <a:ext cx="3150269" cy="2102656"/>
          </a:xfrm>
          <a:prstGeom prst="rect">
            <a:avLst/>
          </a:prstGeom>
        </p:spPr>
      </p:pic>
      <p:sp>
        <p:nvSpPr>
          <p:cNvPr id="75" name="ZoneTexte 74"/>
          <p:cNvSpPr txBox="1"/>
          <p:nvPr/>
        </p:nvSpPr>
        <p:spPr>
          <a:xfrm>
            <a:off x="290178" y="4382503"/>
            <a:ext cx="60626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/>
              <a:t>Objeto</a:t>
            </a:r>
            <a:r>
              <a:rPr lang="fr-FR" sz="1400" dirty="0"/>
              <a:t> : </a:t>
            </a:r>
          </a:p>
          <a:p>
            <a:pPr algn="just"/>
            <a:endParaRPr lang="fr-FR" sz="1400" dirty="0"/>
          </a:p>
          <a:p>
            <a:pPr algn="just"/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, </a:t>
            </a:r>
            <a:r>
              <a:rPr lang="fr-FR" sz="1400" dirty="0" err="1"/>
              <a:t>consectetur</a:t>
            </a:r>
            <a:r>
              <a:rPr lang="fr-FR" sz="1400" dirty="0"/>
              <a:t> </a:t>
            </a:r>
            <a:r>
              <a:rPr lang="fr-FR" sz="1400" dirty="0" err="1"/>
              <a:t>adipiscing</a:t>
            </a:r>
            <a:r>
              <a:rPr lang="fr-FR" sz="1400" dirty="0"/>
              <a:t> </a:t>
            </a:r>
            <a:r>
              <a:rPr lang="fr-FR" sz="1400" dirty="0" err="1"/>
              <a:t>elit</a:t>
            </a:r>
            <a:r>
              <a:rPr lang="fr-FR" sz="1400" dirty="0"/>
              <a:t>. </a:t>
            </a:r>
            <a:r>
              <a:rPr lang="fr-FR" sz="1400" dirty="0" err="1"/>
              <a:t>Donec</a:t>
            </a:r>
            <a:r>
              <a:rPr lang="fr-FR" sz="1400" dirty="0"/>
              <a:t> </a:t>
            </a:r>
            <a:r>
              <a:rPr lang="fr-FR" sz="1400" dirty="0" err="1"/>
              <a:t>viverra</a:t>
            </a:r>
            <a:r>
              <a:rPr lang="fr-FR" sz="1400" dirty="0"/>
              <a:t>, massa eu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vehicula</a:t>
            </a:r>
            <a:r>
              <a:rPr lang="fr-FR" sz="1400" dirty="0"/>
              <a:t>, </a:t>
            </a:r>
            <a:r>
              <a:rPr lang="fr-FR" sz="1400" dirty="0" err="1"/>
              <a:t>odio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malesuada</a:t>
            </a:r>
            <a:r>
              <a:rPr lang="fr-FR" sz="1400" dirty="0"/>
              <a:t> </a:t>
            </a:r>
            <a:r>
              <a:rPr lang="fr-FR" sz="1400" dirty="0" err="1"/>
              <a:t>sapien</a:t>
            </a:r>
            <a:r>
              <a:rPr lang="fr-FR" sz="1400" dirty="0"/>
              <a:t>,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suscipit</a:t>
            </a:r>
            <a:r>
              <a:rPr lang="fr-FR" sz="1400" dirty="0"/>
              <a:t> </a:t>
            </a:r>
            <a:r>
              <a:rPr lang="fr-FR" sz="1400" dirty="0" err="1"/>
              <a:t>ligula</a:t>
            </a:r>
            <a:r>
              <a:rPr lang="fr-FR" sz="1400" dirty="0"/>
              <a:t>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nec bibendum </a:t>
            </a:r>
            <a:r>
              <a:rPr lang="fr-FR" sz="1400" dirty="0" err="1"/>
              <a:t>ligula</a:t>
            </a:r>
            <a:r>
              <a:rPr lang="fr-FR" sz="1400" dirty="0"/>
              <a:t>. </a:t>
            </a:r>
            <a:r>
              <a:rPr lang="fr-FR" sz="1400" dirty="0" err="1"/>
              <a:t>Morbi</a:t>
            </a:r>
            <a:r>
              <a:rPr lang="fr-FR" sz="1400" dirty="0"/>
              <a:t> </a:t>
            </a:r>
            <a:r>
              <a:rPr lang="fr-FR" sz="1400" dirty="0" err="1"/>
              <a:t>rhoncus</a:t>
            </a:r>
            <a:r>
              <a:rPr lang="fr-FR" sz="1400" dirty="0"/>
              <a:t> </a:t>
            </a:r>
            <a:r>
              <a:rPr lang="fr-FR" sz="1400" dirty="0" err="1"/>
              <a:t>dictum</a:t>
            </a:r>
            <a:r>
              <a:rPr lang="fr-FR" sz="1400" dirty="0"/>
              <a:t> </a:t>
            </a:r>
            <a:r>
              <a:rPr lang="fr-FR" sz="1400" dirty="0" err="1"/>
              <a:t>sem</a:t>
            </a:r>
            <a:r>
              <a:rPr lang="fr-FR" sz="1400" dirty="0"/>
              <a:t> vitae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non </a:t>
            </a:r>
            <a:r>
              <a:rPr lang="fr-FR" sz="1400" dirty="0" err="1"/>
              <a:t>sapien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. </a:t>
            </a:r>
            <a:r>
              <a:rPr lang="fr-FR" sz="1400" dirty="0" err="1"/>
              <a:t>Nulla</a:t>
            </a:r>
            <a:r>
              <a:rPr lang="fr-FR" sz="1400" dirty="0"/>
              <a:t> non libero id </a:t>
            </a:r>
            <a:r>
              <a:rPr lang="fr-FR" sz="1400" dirty="0" err="1"/>
              <a:t>nulla</a:t>
            </a:r>
            <a:r>
              <a:rPr lang="fr-FR" sz="1400" dirty="0"/>
              <a:t> cursus </a:t>
            </a:r>
            <a:r>
              <a:rPr lang="fr-FR" sz="1400" dirty="0" err="1"/>
              <a:t>ultrices</a:t>
            </a:r>
            <a:r>
              <a:rPr lang="fr-FR" sz="1400" dirty="0"/>
              <a:t>. Sed ut </a:t>
            </a:r>
            <a:r>
              <a:rPr lang="fr-FR" sz="1400" dirty="0" err="1"/>
              <a:t>ligula</a:t>
            </a:r>
            <a:r>
              <a:rPr lang="fr-FR" sz="1400" dirty="0"/>
              <a:t> id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 </a:t>
            </a:r>
            <a:r>
              <a:rPr lang="fr-FR" sz="1400" dirty="0" err="1"/>
              <a:t>velit</a:t>
            </a:r>
            <a:r>
              <a:rPr lang="fr-FR" sz="1400" dirty="0"/>
              <a:t> </a:t>
            </a:r>
            <a:r>
              <a:rPr lang="fr-FR" sz="1400" dirty="0" err="1"/>
              <a:t>urna</a:t>
            </a:r>
            <a:r>
              <a:rPr lang="fr-FR" sz="1400" dirty="0"/>
              <a:t>. </a:t>
            </a:r>
          </a:p>
          <a:p>
            <a:pPr algn="just"/>
            <a:endParaRPr lang="fr-FR" sz="1400" dirty="0"/>
          </a:p>
          <a:p>
            <a:r>
              <a:rPr lang="fr-FR" sz="1400" dirty="0" err="1"/>
              <a:t>Aliquam</a:t>
            </a:r>
            <a:r>
              <a:rPr lang="fr-FR" sz="1400" dirty="0"/>
              <a:t> erat </a:t>
            </a:r>
            <a:r>
              <a:rPr lang="fr-FR" sz="1400" dirty="0" err="1"/>
              <a:t>volutpat</a:t>
            </a:r>
            <a:r>
              <a:rPr lang="fr-FR" sz="1400" dirty="0"/>
              <a:t>. Duis id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purus</a:t>
            </a:r>
            <a:r>
              <a:rPr lang="fr-FR" sz="1400" dirty="0"/>
              <a:t> </a:t>
            </a:r>
            <a:r>
              <a:rPr lang="fr-FR" sz="1400" dirty="0" err="1"/>
              <a:t>pulvinar</a:t>
            </a:r>
            <a:r>
              <a:rPr lang="fr-FR" sz="1400" dirty="0"/>
              <a:t> </a:t>
            </a:r>
            <a:r>
              <a:rPr lang="fr-FR" sz="1400" dirty="0" err="1"/>
              <a:t>lobortis</a:t>
            </a:r>
            <a:r>
              <a:rPr lang="fr-FR" sz="1400" dirty="0"/>
              <a:t>. </a:t>
            </a:r>
            <a:r>
              <a:rPr lang="fr-FR" sz="1400" dirty="0" err="1"/>
              <a:t>Etiam</a:t>
            </a:r>
            <a:r>
              <a:rPr lang="fr-FR" sz="1400" dirty="0"/>
              <a:t> </a:t>
            </a:r>
            <a:r>
              <a:rPr lang="fr-FR" sz="1400" dirty="0" err="1"/>
              <a:t>ac</a:t>
            </a:r>
            <a:r>
              <a:rPr lang="fr-FR" sz="1400" dirty="0"/>
              <a:t> </a:t>
            </a:r>
            <a:r>
              <a:rPr lang="fr-FR" sz="1400" dirty="0" err="1"/>
              <a:t>ultrices</a:t>
            </a:r>
            <a:r>
              <a:rPr lang="fr-FR" sz="1400" dirty="0"/>
              <a:t> erat. Ut </a:t>
            </a:r>
            <a:r>
              <a:rPr lang="fr-FR" sz="1400" dirty="0" err="1"/>
              <a:t>venenatis</a:t>
            </a:r>
            <a:r>
              <a:rPr lang="fr-FR" sz="1400" dirty="0"/>
              <a:t>, </a:t>
            </a:r>
            <a:r>
              <a:rPr lang="fr-FR" sz="1400" dirty="0" err="1"/>
              <a:t>nulla</a:t>
            </a:r>
            <a:r>
              <a:rPr lang="fr-FR" sz="1400" dirty="0"/>
              <a:t> non </a:t>
            </a:r>
            <a:r>
              <a:rPr lang="fr-FR" sz="1400" dirty="0" err="1"/>
              <a:t>vestibulum</a:t>
            </a:r>
            <a:r>
              <a:rPr lang="fr-FR" sz="1400" dirty="0"/>
              <a:t> </a:t>
            </a:r>
            <a:r>
              <a:rPr lang="fr-FR" sz="1400" dirty="0" err="1"/>
              <a:t>convallis</a:t>
            </a:r>
            <a:r>
              <a:rPr lang="fr-FR" sz="1400" dirty="0"/>
              <a:t>, est </a:t>
            </a:r>
            <a:r>
              <a:rPr lang="fr-FR" sz="1400" dirty="0" err="1"/>
              <a:t>leo</a:t>
            </a:r>
            <a:r>
              <a:rPr lang="fr-FR" sz="1400" dirty="0"/>
              <a:t> </a:t>
            </a:r>
            <a:r>
              <a:rPr lang="fr-FR" sz="1400" dirty="0" err="1"/>
              <a:t>elementum</a:t>
            </a:r>
            <a:r>
              <a:rPr lang="fr-FR" sz="1400" dirty="0"/>
              <a:t> </a:t>
            </a:r>
            <a:r>
              <a:rPr lang="fr-FR" sz="1400" dirty="0" err="1"/>
              <a:t>eros</a:t>
            </a:r>
            <a:r>
              <a:rPr lang="fr-FR" sz="1400" dirty="0"/>
              <a:t>,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lectus</a:t>
            </a:r>
            <a:r>
              <a:rPr lang="fr-FR" sz="1400" dirty="0"/>
              <a:t>. </a:t>
            </a:r>
            <a:r>
              <a:rPr lang="fr-FR" sz="1400" dirty="0" err="1"/>
              <a:t>Maecenas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eu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Aenean</a:t>
            </a:r>
            <a:r>
              <a:rPr lang="fr-FR" sz="1400" dirty="0"/>
              <a:t>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in </a:t>
            </a:r>
            <a:r>
              <a:rPr lang="fr-FR" sz="1400" dirty="0" err="1"/>
              <a:t>tempus</a:t>
            </a:r>
            <a:r>
              <a:rPr lang="fr-FR" sz="1400" dirty="0"/>
              <a:t>. </a:t>
            </a:r>
          </a:p>
          <a:p>
            <a:endParaRPr lang="fr-FR" sz="1400" dirty="0"/>
          </a:p>
          <a:p>
            <a:r>
              <a:rPr lang="fr-FR" sz="1400" dirty="0" err="1"/>
              <a:t>Quisque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, </a:t>
            </a:r>
            <a:r>
              <a:rPr lang="fr-FR" sz="1400" dirty="0" err="1"/>
              <a:t>tempor</a:t>
            </a:r>
            <a:r>
              <a:rPr lang="fr-FR" sz="1400" dirty="0"/>
              <a:t> </a:t>
            </a:r>
            <a:r>
              <a:rPr lang="fr-FR" sz="1400" dirty="0" err="1"/>
              <a:t>lectus</a:t>
            </a:r>
            <a:r>
              <a:rPr lang="fr-FR" sz="1400" dirty="0"/>
              <a:t> nec, </a:t>
            </a:r>
            <a:r>
              <a:rPr lang="fr-FR" sz="1400" dirty="0" err="1"/>
              <a:t>iaculis</a:t>
            </a:r>
            <a:r>
              <a:rPr lang="fr-FR" sz="1400" dirty="0"/>
              <a:t> </a:t>
            </a:r>
            <a:r>
              <a:rPr lang="fr-FR" sz="1400" dirty="0" err="1"/>
              <a:t>tellus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vulputate</a:t>
            </a:r>
            <a:r>
              <a:rPr lang="fr-FR" sz="1400" dirty="0"/>
              <a:t>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. Duis </a:t>
            </a:r>
            <a:r>
              <a:rPr lang="fr-FR" sz="1400" dirty="0" err="1"/>
              <a:t>dolor</a:t>
            </a:r>
            <a:r>
              <a:rPr lang="fr-FR" sz="1400" dirty="0"/>
              <a:t> ex, </a:t>
            </a:r>
            <a:r>
              <a:rPr lang="fr-FR" sz="1400" dirty="0" err="1"/>
              <a:t>consequat</a:t>
            </a:r>
            <a:r>
              <a:rPr lang="fr-FR" sz="1400" dirty="0"/>
              <a:t> at ex nec,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</a:t>
            </a:r>
            <a:r>
              <a:rPr lang="fr-FR" sz="1400" dirty="0" err="1"/>
              <a:t>lacus</a:t>
            </a:r>
            <a:r>
              <a:rPr lang="fr-FR" sz="1400" dirty="0"/>
              <a:t>.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quam</a:t>
            </a:r>
            <a:r>
              <a:rPr lang="fr-FR" sz="1400" dirty="0"/>
              <a:t> massa, </a:t>
            </a:r>
            <a:r>
              <a:rPr lang="fr-FR" sz="1400" dirty="0" err="1"/>
              <a:t>pellentesque</a:t>
            </a:r>
            <a:r>
              <a:rPr lang="fr-FR" sz="1400" dirty="0"/>
              <a:t> vitae </a:t>
            </a:r>
            <a:r>
              <a:rPr lang="fr-FR" sz="1400" dirty="0" err="1"/>
              <a:t>nisi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, </a:t>
            </a:r>
            <a:r>
              <a:rPr lang="fr-FR" sz="1400" dirty="0" err="1"/>
              <a:t>dignissim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turpis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</a:t>
            </a:r>
            <a:r>
              <a:rPr lang="fr-FR" sz="1400" dirty="0" err="1"/>
              <a:t>ultricies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 a </a:t>
            </a:r>
            <a:r>
              <a:rPr lang="fr-FR" sz="1400" dirty="0" err="1"/>
              <a:t>lacus</a:t>
            </a:r>
            <a:r>
              <a:rPr lang="fr-FR" sz="1400" dirty="0"/>
              <a:t> </a:t>
            </a:r>
            <a:r>
              <a:rPr lang="fr-FR" sz="1400" dirty="0" err="1"/>
              <a:t>rutrum</a:t>
            </a:r>
            <a:r>
              <a:rPr lang="fr-FR" sz="1400" dirty="0"/>
              <a:t> semper. </a:t>
            </a:r>
          </a:p>
          <a:p>
            <a:pPr algn="just"/>
            <a:endParaRPr lang="fr-FR" sz="1400" dirty="0"/>
          </a:p>
        </p:txBody>
      </p:sp>
      <p:sp>
        <p:nvSpPr>
          <p:cNvPr id="76" name="ZoneTexte 75"/>
          <p:cNvSpPr txBox="1"/>
          <p:nvPr/>
        </p:nvSpPr>
        <p:spPr>
          <a:xfrm>
            <a:off x="4313516" y="2867321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3124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</TotalTime>
  <Words>397</Words>
  <Application>Microsoft Macintosh PowerPoint</Application>
  <PresentationFormat>Personnalisé</PresentationFormat>
  <Paragraphs>48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Md. Mohsin Alam</dc:creator>
  <cp:lastModifiedBy>Axel Maille</cp:lastModifiedBy>
  <cp:revision>97</cp:revision>
  <dcterms:created xsi:type="dcterms:W3CDTF">2015-04-27T10:39:12Z</dcterms:created>
  <dcterms:modified xsi:type="dcterms:W3CDTF">2020-12-28T13:20:50Z</dcterms:modified>
</cp:coreProperties>
</file>