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543"/>
    <a:srgbClr val="1F2631"/>
    <a:srgbClr val="222A36"/>
    <a:srgbClr val="2B3545"/>
    <a:srgbClr val="1B212B"/>
    <a:srgbClr val="232232"/>
    <a:srgbClr val="1A1F2C"/>
    <a:srgbClr val="171A2F"/>
    <a:srgbClr val="151333"/>
    <a:srgbClr val="00AA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Grid="0">
      <p:cViewPr varScale="1">
        <p:scale>
          <a:sx n="77" d="100"/>
          <a:sy n="77" d="100"/>
        </p:scale>
        <p:origin x="385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  <a:alpha val="50000"/>
              </a:schemeClr>
            </a:gs>
            <a:gs pos="100000">
              <a:schemeClr val="accent3">
                <a:lumMod val="30000"/>
                <a:lumOff val="70000"/>
                <a:alpha val="4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 57"/>
          <p:cNvSpPr/>
          <p:nvPr/>
        </p:nvSpPr>
        <p:spPr>
          <a:xfrm>
            <a:off x="7210425" y="10240565"/>
            <a:ext cx="355600" cy="456010"/>
          </a:xfrm>
          <a:custGeom>
            <a:avLst/>
            <a:gdLst>
              <a:gd name="connsiteX0" fmla="*/ 355600 w 355600"/>
              <a:gd name="connsiteY0" fmla="*/ 495300 h 495300"/>
              <a:gd name="connsiteX1" fmla="*/ 355600 w 355600"/>
              <a:gd name="connsiteY1" fmla="*/ 304800 h 495300"/>
              <a:gd name="connsiteX2" fmla="*/ 0 w 355600"/>
              <a:gd name="connsiteY2" fmla="*/ 0 h 495300"/>
              <a:gd name="connsiteX3" fmla="*/ 0 w 355600"/>
              <a:gd name="connsiteY3" fmla="*/ 495300 h 495300"/>
              <a:gd name="connsiteX4" fmla="*/ 355600 w 355600"/>
              <a:gd name="connsiteY4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" h="495300">
                <a:moveTo>
                  <a:pt x="355600" y="495300"/>
                </a:moveTo>
                <a:lnTo>
                  <a:pt x="355600" y="304800"/>
                </a:lnTo>
                <a:lnTo>
                  <a:pt x="0" y="0"/>
                </a:lnTo>
                <a:lnTo>
                  <a:pt x="0" y="495300"/>
                </a:lnTo>
                <a:lnTo>
                  <a:pt x="355600" y="495300"/>
                </a:lnTo>
                <a:close/>
              </a:path>
            </a:pathLst>
          </a:cu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6774656" y="1841500"/>
            <a:ext cx="788194" cy="1037755"/>
          </a:xfrm>
          <a:custGeom>
            <a:avLst/>
            <a:gdLst>
              <a:gd name="connsiteX0" fmla="*/ 788194 w 788194"/>
              <a:gd name="connsiteY0" fmla="*/ 0 h 533400"/>
              <a:gd name="connsiteX1" fmla="*/ 788194 w 788194"/>
              <a:gd name="connsiteY1" fmla="*/ 250031 h 533400"/>
              <a:gd name="connsiteX2" fmla="*/ 0 w 788194"/>
              <a:gd name="connsiteY2" fmla="*/ 533400 h 533400"/>
              <a:gd name="connsiteX3" fmla="*/ 788194 w 788194"/>
              <a:gd name="connsiteY3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194" h="533400">
                <a:moveTo>
                  <a:pt x="788194" y="0"/>
                </a:moveTo>
                <a:lnTo>
                  <a:pt x="788194" y="250031"/>
                </a:lnTo>
                <a:lnTo>
                  <a:pt x="0" y="533400"/>
                </a:lnTo>
                <a:lnTo>
                  <a:pt x="788194" y="0"/>
                </a:lnTo>
                <a:close/>
              </a:path>
            </a:pathLst>
          </a:custGeom>
          <a:solidFill>
            <a:srgbClr val="2D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183743" y="1"/>
            <a:ext cx="3207657" cy="10688638"/>
          </a:xfrm>
          <a:prstGeom prst="rect">
            <a:avLst/>
          </a:prstGeom>
          <a:solidFill>
            <a:srgbClr val="1F26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9" name="Straight Connector 208"/>
          <p:cNvCxnSpPr/>
          <p:nvPr/>
        </p:nvCxnSpPr>
        <p:spPr>
          <a:xfrm>
            <a:off x="4183743" y="9768590"/>
            <a:ext cx="3207657" cy="0"/>
          </a:xfrm>
          <a:prstGeom prst="line">
            <a:avLst/>
          </a:prstGeom>
          <a:ln w="3175">
            <a:solidFill>
              <a:schemeClr val="bg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/>
          <p:nvPr/>
        </p:nvSpPr>
        <p:spPr>
          <a:xfrm>
            <a:off x="-9525" y="-9524"/>
            <a:ext cx="7572375" cy="2332394"/>
          </a:xfrm>
          <a:custGeom>
            <a:avLst/>
            <a:gdLst>
              <a:gd name="connsiteX0" fmla="*/ 0 w 7581900"/>
              <a:gd name="connsiteY0" fmla="*/ 0 h 2619375"/>
              <a:gd name="connsiteX1" fmla="*/ 7581900 w 7581900"/>
              <a:gd name="connsiteY1" fmla="*/ 0 h 2619375"/>
              <a:gd name="connsiteX2" fmla="*/ 7581900 w 7581900"/>
              <a:gd name="connsiteY2" fmla="*/ 2619375 h 2619375"/>
              <a:gd name="connsiteX3" fmla="*/ 9525 w 7581900"/>
              <a:gd name="connsiteY3" fmla="*/ 1352550 h 2619375"/>
              <a:gd name="connsiteX4" fmla="*/ 0 w 7581900"/>
              <a:gd name="connsiteY4" fmla="*/ 0 h 261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1900" h="2619375">
                <a:moveTo>
                  <a:pt x="0" y="0"/>
                </a:moveTo>
                <a:lnTo>
                  <a:pt x="7581900" y="0"/>
                </a:lnTo>
                <a:lnTo>
                  <a:pt x="7581900" y="2619375"/>
                </a:lnTo>
                <a:lnTo>
                  <a:pt x="9525" y="1352550"/>
                </a:lnTo>
                <a:lnTo>
                  <a:pt x="0" y="0"/>
                </a:lnTo>
                <a:close/>
              </a:path>
            </a:pathLst>
          </a:custGeom>
          <a:solidFill>
            <a:srgbClr val="2D3543"/>
          </a:solidFill>
          <a:ln>
            <a:noFill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-11776" y="267586"/>
            <a:ext cx="4191890" cy="80021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AUDREY MARTINEZ</a:t>
            </a:r>
          </a:p>
          <a:p>
            <a:pPr algn="ctr"/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cxnSp>
        <p:nvCxnSpPr>
          <p:cNvPr id="214" name="Straight Connector 213"/>
          <p:cNvCxnSpPr/>
          <p:nvPr/>
        </p:nvCxnSpPr>
        <p:spPr>
          <a:xfrm>
            <a:off x="509588" y="1146318"/>
            <a:ext cx="3128962" cy="0"/>
          </a:xfrm>
          <a:prstGeom prst="line">
            <a:avLst/>
          </a:prstGeom>
          <a:ln w="3175">
            <a:solidFill>
              <a:schemeClr val="bg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reeform 55"/>
          <p:cNvSpPr/>
          <p:nvPr/>
        </p:nvSpPr>
        <p:spPr>
          <a:xfrm>
            <a:off x="-7620" y="9287439"/>
            <a:ext cx="7574280" cy="1411041"/>
          </a:xfrm>
          <a:custGeom>
            <a:avLst/>
            <a:gdLst>
              <a:gd name="connsiteX0" fmla="*/ 0 w 7574280"/>
              <a:gd name="connsiteY0" fmla="*/ 0 h 1394460"/>
              <a:gd name="connsiteX1" fmla="*/ 0 w 7574280"/>
              <a:gd name="connsiteY1" fmla="*/ 1394460 h 1394460"/>
              <a:gd name="connsiteX2" fmla="*/ 7574280 w 7574280"/>
              <a:gd name="connsiteY2" fmla="*/ 1394460 h 1394460"/>
              <a:gd name="connsiteX3" fmla="*/ 7574280 w 7574280"/>
              <a:gd name="connsiteY3" fmla="*/ 1219200 h 1394460"/>
              <a:gd name="connsiteX4" fmla="*/ 0 w 7574280"/>
              <a:gd name="connsiteY4" fmla="*/ 0 h 139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4280" h="1394460">
                <a:moveTo>
                  <a:pt x="0" y="0"/>
                </a:moveTo>
                <a:lnTo>
                  <a:pt x="0" y="1394460"/>
                </a:lnTo>
                <a:lnTo>
                  <a:pt x="7574280" y="1394460"/>
                </a:lnTo>
                <a:lnTo>
                  <a:pt x="7574280" y="1219200"/>
                </a:lnTo>
                <a:lnTo>
                  <a:pt x="0" y="0"/>
                </a:lnTo>
                <a:close/>
              </a:path>
            </a:pathLst>
          </a:custGeom>
          <a:solidFill>
            <a:srgbClr val="2D3543"/>
          </a:solidFill>
          <a:ln>
            <a:noFill/>
          </a:ln>
          <a:effectLst>
            <a:outerShdw blurRad="2540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0596" y="10262476"/>
            <a:ext cx="2017042" cy="2946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kern="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(01) 123 4545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550" y="10311976"/>
            <a:ext cx="237615" cy="237615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4" y="10311976"/>
            <a:ext cx="237615" cy="237615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4" y="9844190"/>
            <a:ext cx="237615" cy="23761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189" y="10311170"/>
            <a:ext cx="239226" cy="239226"/>
          </a:xfrm>
          <a:prstGeom prst="rect">
            <a:avLst/>
          </a:prstGeom>
        </p:spPr>
      </p:pic>
      <p:sp>
        <p:nvSpPr>
          <p:cNvPr id="223" name="TextBox 222"/>
          <p:cNvSpPr txBox="1"/>
          <p:nvPr/>
        </p:nvSpPr>
        <p:spPr>
          <a:xfrm>
            <a:off x="2155313" y="10250696"/>
            <a:ext cx="1639570" cy="2946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kern="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Facebook.com</a:t>
            </a:r>
            <a:r>
              <a:rPr lang="en-US" sz="1000" kern="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/min</a:t>
            </a:r>
            <a:endParaRPr lang="en-US" sz="500" kern="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4122063" y="10250696"/>
            <a:ext cx="1639570" cy="2946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kern="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500" kern="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2127" y="9783884"/>
            <a:ext cx="1661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Lorem dolor et sit </a:t>
            </a: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 lorem.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6"/>
          <a:srcRect t="-1" r="34607" b="718"/>
          <a:stretch/>
        </p:blipFill>
        <p:spPr>
          <a:xfrm>
            <a:off x="5104970" y="116021"/>
            <a:ext cx="1695593" cy="1708140"/>
          </a:xfrm>
          <a:prstGeom prst="ellipse">
            <a:avLst/>
          </a:prstGeom>
          <a:ln>
            <a:solidFill>
              <a:schemeClr val="bg1"/>
            </a:solidFill>
          </a:ln>
        </p:spPr>
      </p:pic>
      <p:sp>
        <p:nvSpPr>
          <p:cNvPr id="169" name="ZoneTexte 168"/>
          <p:cNvSpPr txBox="1"/>
          <p:nvPr/>
        </p:nvSpPr>
        <p:spPr>
          <a:xfrm>
            <a:off x="100929" y="3506167"/>
            <a:ext cx="381021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 err="1"/>
              <a:t>Objeto</a:t>
            </a:r>
            <a:r>
              <a:rPr lang="fr-FR" sz="1200" dirty="0"/>
              <a:t> : 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 err="1"/>
              <a:t>Lorem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 </a:t>
            </a:r>
            <a:r>
              <a:rPr lang="fr-FR" sz="1200" dirty="0" err="1"/>
              <a:t>dolor</a:t>
            </a:r>
            <a:r>
              <a:rPr lang="fr-FR" sz="1200" dirty="0"/>
              <a:t>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r>
              <a:rPr lang="fr-FR" sz="1200" dirty="0"/>
              <a:t>, </a:t>
            </a:r>
            <a:r>
              <a:rPr lang="fr-FR" sz="1200" dirty="0" err="1"/>
              <a:t>consectetur</a:t>
            </a:r>
            <a:r>
              <a:rPr lang="fr-FR" sz="1200" dirty="0"/>
              <a:t> </a:t>
            </a:r>
            <a:r>
              <a:rPr lang="fr-FR" sz="1200" dirty="0" err="1"/>
              <a:t>adipiscing</a:t>
            </a:r>
            <a:r>
              <a:rPr lang="fr-FR" sz="1200" dirty="0"/>
              <a:t> </a:t>
            </a:r>
            <a:r>
              <a:rPr lang="fr-FR" sz="1200" dirty="0" err="1"/>
              <a:t>elit</a:t>
            </a:r>
            <a:r>
              <a:rPr lang="fr-FR" sz="1200" dirty="0"/>
              <a:t>. </a:t>
            </a:r>
            <a:r>
              <a:rPr lang="fr-FR" sz="1200" dirty="0" err="1"/>
              <a:t>Donec</a:t>
            </a:r>
            <a:r>
              <a:rPr lang="fr-FR" sz="1200" dirty="0"/>
              <a:t> </a:t>
            </a:r>
            <a:r>
              <a:rPr lang="fr-FR" sz="1200" dirty="0" err="1"/>
              <a:t>viverra</a:t>
            </a:r>
            <a:r>
              <a:rPr lang="fr-FR" sz="1200" dirty="0"/>
              <a:t>, massa eu </a:t>
            </a:r>
            <a:r>
              <a:rPr lang="fr-FR" sz="1200" dirty="0" err="1"/>
              <a:t>condimentum</a:t>
            </a:r>
            <a:r>
              <a:rPr lang="fr-FR" sz="1200" dirty="0"/>
              <a:t> </a:t>
            </a:r>
            <a:r>
              <a:rPr lang="fr-FR" sz="1200" dirty="0" err="1"/>
              <a:t>vehicula</a:t>
            </a:r>
            <a:r>
              <a:rPr lang="fr-FR" sz="1200" dirty="0"/>
              <a:t>, </a:t>
            </a:r>
            <a:r>
              <a:rPr lang="fr-FR" sz="1200" dirty="0" err="1"/>
              <a:t>odio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 </a:t>
            </a:r>
            <a:r>
              <a:rPr lang="fr-FR" sz="1200" dirty="0" err="1"/>
              <a:t>malesuada</a:t>
            </a:r>
            <a:r>
              <a:rPr lang="fr-FR" sz="1200" dirty="0"/>
              <a:t> </a:t>
            </a:r>
            <a:r>
              <a:rPr lang="fr-FR" sz="1200" dirty="0" err="1"/>
              <a:t>sapien</a:t>
            </a:r>
            <a:r>
              <a:rPr lang="fr-FR" sz="1200" dirty="0"/>
              <a:t>,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r>
              <a:rPr lang="fr-FR" sz="1200" dirty="0"/>
              <a:t> </a:t>
            </a:r>
            <a:r>
              <a:rPr lang="fr-FR" sz="1200" dirty="0" err="1"/>
              <a:t>suscipit</a:t>
            </a:r>
            <a:r>
              <a:rPr lang="fr-FR" sz="1200" dirty="0"/>
              <a:t> </a:t>
            </a:r>
            <a:r>
              <a:rPr lang="fr-FR" sz="1200" dirty="0" err="1"/>
              <a:t>ligula</a:t>
            </a:r>
            <a:r>
              <a:rPr lang="fr-FR" sz="1200" dirty="0"/>
              <a:t> </a:t>
            </a:r>
            <a:r>
              <a:rPr lang="fr-FR" sz="1200" dirty="0" err="1"/>
              <a:t>tortor</a:t>
            </a:r>
            <a:r>
              <a:rPr lang="fr-FR" sz="1200" dirty="0"/>
              <a:t> </a:t>
            </a:r>
            <a:r>
              <a:rPr lang="fr-FR" sz="1200" dirty="0" err="1"/>
              <a:t>eget</a:t>
            </a:r>
            <a:r>
              <a:rPr lang="fr-FR" sz="1200" dirty="0"/>
              <a:t> </a:t>
            </a:r>
            <a:r>
              <a:rPr lang="fr-FR" sz="1200" dirty="0" err="1"/>
              <a:t>neque</a:t>
            </a:r>
            <a:r>
              <a:rPr lang="fr-FR" sz="1200" dirty="0"/>
              <a:t>. </a:t>
            </a:r>
            <a:r>
              <a:rPr lang="fr-FR" sz="1200" dirty="0" err="1"/>
              <a:t>Praesent</a:t>
            </a:r>
            <a:r>
              <a:rPr lang="fr-FR" sz="1200" dirty="0"/>
              <a:t> nec bibendum </a:t>
            </a:r>
            <a:r>
              <a:rPr lang="fr-FR" sz="1200" dirty="0" err="1"/>
              <a:t>ligula</a:t>
            </a:r>
            <a:r>
              <a:rPr lang="fr-FR" sz="1200" dirty="0"/>
              <a:t>. </a:t>
            </a:r>
            <a:r>
              <a:rPr lang="fr-FR" sz="1200" dirty="0" err="1"/>
              <a:t>Morbi</a:t>
            </a:r>
            <a:r>
              <a:rPr lang="fr-FR" sz="1200" dirty="0"/>
              <a:t> </a:t>
            </a:r>
            <a:r>
              <a:rPr lang="fr-FR" sz="1200" dirty="0" err="1"/>
              <a:t>rhoncus</a:t>
            </a:r>
            <a:r>
              <a:rPr lang="fr-FR" sz="1200" dirty="0"/>
              <a:t> </a:t>
            </a:r>
            <a:r>
              <a:rPr lang="fr-FR" sz="1200" dirty="0" err="1"/>
              <a:t>dictum</a:t>
            </a:r>
            <a:r>
              <a:rPr lang="fr-FR" sz="1200" dirty="0"/>
              <a:t> </a:t>
            </a:r>
            <a:r>
              <a:rPr lang="fr-FR" sz="1200" dirty="0" err="1"/>
              <a:t>sem</a:t>
            </a:r>
            <a:r>
              <a:rPr lang="fr-FR" sz="1200" dirty="0"/>
              <a:t> vitae </a:t>
            </a:r>
            <a:r>
              <a:rPr lang="fr-FR" sz="1200" dirty="0" err="1"/>
              <a:t>interdum</a:t>
            </a:r>
            <a:r>
              <a:rPr lang="fr-FR" sz="1200" dirty="0"/>
              <a:t>. </a:t>
            </a:r>
            <a:r>
              <a:rPr lang="fr-FR" sz="1200" dirty="0" err="1"/>
              <a:t>Cras</a:t>
            </a:r>
            <a:r>
              <a:rPr lang="fr-FR" sz="1200" dirty="0"/>
              <a:t> non </a:t>
            </a:r>
            <a:r>
              <a:rPr lang="fr-FR" sz="1200" dirty="0" err="1"/>
              <a:t>sapien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. </a:t>
            </a:r>
            <a:r>
              <a:rPr lang="fr-FR" sz="1200" dirty="0" err="1"/>
              <a:t>Nulla</a:t>
            </a:r>
            <a:r>
              <a:rPr lang="fr-FR" sz="1200" dirty="0"/>
              <a:t> non libero id </a:t>
            </a:r>
            <a:r>
              <a:rPr lang="fr-FR" sz="1200" dirty="0" err="1"/>
              <a:t>nulla</a:t>
            </a:r>
            <a:r>
              <a:rPr lang="fr-FR" sz="1200" dirty="0"/>
              <a:t> cursus </a:t>
            </a:r>
            <a:r>
              <a:rPr lang="fr-FR" sz="1200" dirty="0" err="1"/>
              <a:t>ultrices</a:t>
            </a:r>
            <a:r>
              <a:rPr lang="fr-FR" sz="1200" dirty="0"/>
              <a:t>. Sed ut </a:t>
            </a:r>
            <a:r>
              <a:rPr lang="fr-FR" sz="1200" dirty="0" err="1"/>
              <a:t>ligula</a:t>
            </a:r>
            <a:r>
              <a:rPr lang="fr-FR" sz="1200" dirty="0"/>
              <a:t> id </a:t>
            </a:r>
            <a:r>
              <a:rPr lang="fr-FR" sz="1200" dirty="0" err="1"/>
              <a:t>tortor</a:t>
            </a:r>
            <a:r>
              <a:rPr lang="fr-FR" sz="1200" dirty="0"/>
              <a:t> </a:t>
            </a:r>
            <a:r>
              <a:rPr lang="fr-FR" sz="1200" dirty="0" err="1"/>
              <a:t>condimentum</a:t>
            </a:r>
            <a:r>
              <a:rPr lang="fr-FR" sz="1200" dirty="0"/>
              <a:t> </a:t>
            </a:r>
            <a:r>
              <a:rPr lang="fr-FR" sz="1200" dirty="0" err="1"/>
              <a:t>sollicitudin</a:t>
            </a:r>
            <a:r>
              <a:rPr lang="fr-FR" sz="1200" dirty="0"/>
              <a:t>. </a:t>
            </a:r>
            <a:r>
              <a:rPr lang="fr-FR" sz="1200" dirty="0" err="1"/>
              <a:t>Praesent</a:t>
            </a:r>
            <a:r>
              <a:rPr lang="fr-FR" sz="1200" dirty="0"/>
              <a:t> </a:t>
            </a:r>
            <a:r>
              <a:rPr lang="fr-FR" sz="1200" dirty="0" err="1"/>
              <a:t>quis</a:t>
            </a:r>
            <a:r>
              <a:rPr lang="fr-FR" sz="1200" dirty="0"/>
              <a:t> </a:t>
            </a:r>
            <a:r>
              <a:rPr lang="fr-FR" sz="1200" dirty="0" err="1"/>
              <a:t>velit</a:t>
            </a:r>
            <a:r>
              <a:rPr lang="fr-FR" sz="1200" dirty="0"/>
              <a:t> </a:t>
            </a:r>
            <a:r>
              <a:rPr lang="fr-FR" sz="1200" dirty="0" err="1"/>
              <a:t>urna</a:t>
            </a:r>
            <a:r>
              <a:rPr lang="fr-FR" sz="1200" dirty="0"/>
              <a:t>. </a:t>
            </a:r>
          </a:p>
          <a:p>
            <a:pPr algn="just"/>
            <a:endParaRPr lang="fr-FR" sz="1200" dirty="0"/>
          </a:p>
          <a:p>
            <a:r>
              <a:rPr lang="fr-FR" sz="1200" dirty="0" err="1"/>
              <a:t>Aliquam</a:t>
            </a:r>
            <a:r>
              <a:rPr lang="fr-FR" sz="1200" dirty="0"/>
              <a:t> erat </a:t>
            </a:r>
            <a:r>
              <a:rPr lang="fr-FR" sz="1200" dirty="0" err="1"/>
              <a:t>volutpat</a:t>
            </a:r>
            <a:r>
              <a:rPr lang="fr-FR" sz="1200" dirty="0"/>
              <a:t>. Duis id </a:t>
            </a:r>
            <a:r>
              <a:rPr lang="fr-FR" sz="1200" dirty="0" err="1"/>
              <a:t>orci</a:t>
            </a:r>
            <a:r>
              <a:rPr lang="fr-FR" sz="1200" dirty="0"/>
              <a:t> in </a:t>
            </a:r>
            <a:r>
              <a:rPr lang="fr-FR" sz="1200" dirty="0" err="1"/>
              <a:t>purus</a:t>
            </a:r>
            <a:r>
              <a:rPr lang="fr-FR" sz="1200" dirty="0"/>
              <a:t> </a:t>
            </a:r>
            <a:r>
              <a:rPr lang="fr-FR" sz="1200" dirty="0" err="1"/>
              <a:t>pulvinar</a:t>
            </a:r>
            <a:r>
              <a:rPr lang="fr-FR" sz="1200" dirty="0"/>
              <a:t> </a:t>
            </a:r>
            <a:r>
              <a:rPr lang="fr-FR" sz="1200" dirty="0" err="1"/>
              <a:t>lobortis</a:t>
            </a:r>
            <a:r>
              <a:rPr lang="fr-FR" sz="1200" dirty="0"/>
              <a:t>. </a:t>
            </a:r>
            <a:r>
              <a:rPr lang="fr-FR" sz="1200" dirty="0" err="1"/>
              <a:t>Etiam</a:t>
            </a:r>
            <a:r>
              <a:rPr lang="fr-FR" sz="1200" dirty="0"/>
              <a:t> </a:t>
            </a:r>
            <a:r>
              <a:rPr lang="fr-FR" sz="1200" dirty="0" err="1"/>
              <a:t>ac</a:t>
            </a:r>
            <a:r>
              <a:rPr lang="fr-FR" sz="1200" dirty="0"/>
              <a:t> </a:t>
            </a:r>
            <a:r>
              <a:rPr lang="fr-FR" sz="1200" dirty="0" err="1"/>
              <a:t>ultrices</a:t>
            </a:r>
            <a:r>
              <a:rPr lang="fr-FR" sz="1200" dirty="0"/>
              <a:t> erat. Ut </a:t>
            </a:r>
            <a:r>
              <a:rPr lang="fr-FR" sz="1200" dirty="0" err="1"/>
              <a:t>venenatis</a:t>
            </a:r>
            <a:r>
              <a:rPr lang="fr-FR" sz="1200" dirty="0"/>
              <a:t>, </a:t>
            </a:r>
            <a:r>
              <a:rPr lang="fr-FR" sz="1200" dirty="0" err="1"/>
              <a:t>nulla</a:t>
            </a:r>
            <a:r>
              <a:rPr lang="fr-FR" sz="1200" dirty="0"/>
              <a:t> non </a:t>
            </a:r>
            <a:r>
              <a:rPr lang="fr-FR" sz="1200" dirty="0" err="1"/>
              <a:t>vestibulum</a:t>
            </a:r>
            <a:r>
              <a:rPr lang="fr-FR" sz="1200" dirty="0"/>
              <a:t> </a:t>
            </a:r>
            <a:r>
              <a:rPr lang="fr-FR" sz="1200" dirty="0" err="1"/>
              <a:t>convallis</a:t>
            </a:r>
            <a:r>
              <a:rPr lang="fr-FR" sz="1200" dirty="0"/>
              <a:t>, est </a:t>
            </a:r>
            <a:r>
              <a:rPr lang="fr-FR" sz="1200" dirty="0" err="1"/>
              <a:t>leo</a:t>
            </a:r>
            <a:r>
              <a:rPr lang="fr-FR" sz="1200" dirty="0"/>
              <a:t> </a:t>
            </a:r>
            <a:r>
              <a:rPr lang="fr-FR" sz="1200" dirty="0" err="1"/>
              <a:t>elementum</a:t>
            </a:r>
            <a:r>
              <a:rPr lang="fr-FR" sz="1200" dirty="0"/>
              <a:t> </a:t>
            </a:r>
            <a:r>
              <a:rPr lang="fr-FR" sz="1200" dirty="0" err="1"/>
              <a:t>eros</a:t>
            </a:r>
            <a:r>
              <a:rPr lang="fr-FR" sz="1200" dirty="0"/>
              <a:t>, </a:t>
            </a:r>
            <a:r>
              <a:rPr lang="fr-FR" sz="1200" dirty="0" err="1"/>
              <a:t>eget</a:t>
            </a:r>
            <a:r>
              <a:rPr lang="fr-FR" sz="1200" dirty="0"/>
              <a:t> </a:t>
            </a:r>
            <a:r>
              <a:rPr lang="fr-FR" sz="1200" dirty="0" err="1"/>
              <a:t>sagittis</a:t>
            </a:r>
            <a:r>
              <a:rPr lang="fr-FR" sz="1200" dirty="0"/>
              <a:t> </a:t>
            </a:r>
            <a:r>
              <a:rPr lang="fr-FR" sz="1200" dirty="0" err="1"/>
              <a:t>lorem</a:t>
            </a:r>
            <a:r>
              <a:rPr lang="fr-FR" sz="1200" dirty="0"/>
              <a:t> </a:t>
            </a:r>
            <a:r>
              <a:rPr lang="fr-FR" sz="1200" dirty="0" err="1"/>
              <a:t>mauris</a:t>
            </a:r>
            <a:r>
              <a:rPr lang="fr-FR" sz="1200" dirty="0"/>
              <a:t> a </a:t>
            </a:r>
            <a:r>
              <a:rPr lang="fr-FR" sz="1200" dirty="0" err="1"/>
              <a:t>lectus</a:t>
            </a:r>
            <a:r>
              <a:rPr lang="fr-FR" sz="1200" dirty="0"/>
              <a:t>. </a:t>
            </a:r>
            <a:r>
              <a:rPr lang="fr-FR" sz="1200" dirty="0" err="1"/>
              <a:t>Maecenas</a:t>
            </a:r>
            <a:r>
              <a:rPr lang="fr-FR" sz="1200" dirty="0"/>
              <a:t> </a:t>
            </a:r>
            <a:r>
              <a:rPr lang="fr-FR" sz="1200" dirty="0" err="1"/>
              <a:t>luctus</a:t>
            </a:r>
            <a:r>
              <a:rPr lang="fr-FR" sz="1200" dirty="0"/>
              <a:t> eu </a:t>
            </a:r>
            <a:r>
              <a:rPr lang="fr-FR" sz="1200" dirty="0" err="1"/>
              <a:t>mauris</a:t>
            </a:r>
            <a:r>
              <a:rPr lang="fr-FR" sz="1200" dirty="0"/>
              <a:t> a </a:t>
            </a:r>
            <a:r>
              <a:rPr lang="fr-FR" sz="1200" dirty="0" err="1"/>
              <a:t>interdum</a:t>
            </a:r>
            <a:r>
              <a:rPr lang="fr-FR" sz="1200" dirty="0"/>
              <a:t>. </a:t>
            </a:r>
            <a:r>
              <a:rPr lang="fr-FR" sz="1200" dirty="0" err="1"/>
              <a:t>Aenean</a:t>
            </a:r>
            <a:r>
              <a:rPr lang="fr-FR" sz="1200" dirty="0"/>
              <a:t> </a:t>
            </a:r>
            <a:r>
              <a:rPr lang="fr-FR" sz="1200" dirty="0" err="1"/>
              <a:t>aliquam</a:t>
            </a:r>
            <a:r>
              <a:rPr lang="fr-FR" sz="1200" dirty="0"/>
              <a:t> </a:t>
            </a:r>
            <a:r>
              <a:rPr lang="fr-FR" sz="1200" dirty="0" err="1"/>
              <a:t>fermentum</a:t>
            </a:r>
            <a:r>
              <a:rPr lang="fr-FR" sz="1200" dirty="0"/>
              <a:t> </a:t>
            </a:r>
            <a:r>
              <a:rPr lang="fr-FR" sz="1200" dirty="0" err="1"/>
              <a:t>lorem</a:t>
            </a:r>
            <a:r>
              <a:rPr lang="fr-FR" sz="1200" dirty="0"/>
              <a:t> in </a:t>
            </a:r>
            <a:r>
              <a:rPr lang="fr-FR" sz="1200" dirty="0" err="1"/>
              <a:t>tempus</a:t>
            </a:r>
            <a:r>
              <a:rPr lang="fr-FR" sz="1200" dirty="0"/>
              <a:t>. </a:t>
            </a:r>
          </a:p>
          <a:p>
            <a:endParaRPr lang="fr-FR" sz="1200" dirty="0"/>
          </a:p>
          <a:p>
            <a:r>
              <a:rPr lang="fr-FR" sz="1200" dirty="0" err="1"/>
              <a:t>Quisque</a:t>
            </a:r>
            <a:r>
              <a:rPr lang="fr-FR" sz="1200" dirty="0"/>
              <a:t>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r>
              <a:rPr lang="fr-FR" sz="1200" dirty="0"/>
              <a:t> </a:t>
            </a:r>
            <a:r>
              <a:rPr lang="fr-FR" sz="1200" dirty="0" err="1"/>
              <a:t>mauris</a:t>
            </a:r>
            <a:r>
              <a:rPr lang="fr-FR" sz="1200" dirty="0"/>
              <a:t> </a:t>
            </a:r>
            <a:r>
              <a:rPr lang="fr-FR" sz="1200" dirty="0" err="1"/>
              <a:t>sollicitudin</a:t>
            </a:r>
            <a:r>
              <a:rPr lang="fr-FR" sz="1200" dirty="0"/>
              <a:t>, </a:t>
            </a:r>
            <a:r>
              <a:rPr lang="fr-FR" sz="1200" dirty="0" err="1"/>
              <a:t>tempor</a:t>
            </a:r>
            <a:r>
              <a:rPr lang="fr-FR" sz="1200" dirty="0"/>
              <a:t> </a:t>
            </a:r>
            <a:r>
              <a:rPr lang="fr-FR" sz="1200" dirty="0" err="1"/>
              <a:t>lectus</a:t>
            </a:r>
            <a:r>
              <a:rPr lang="fr-FR" sz="1200" dirty="0"/>
              <a:t> nec, </a:t>
            </a:r>
            <a:r>
              <a:rPr lang="fr-FR" sz="1200" dirty="0" err="1"/>
              <a:t>iaculis</a:t>
            </a:r>
            <a:r>
              <a:rPr lang="fr-FR" sz="1200" dirty="0"/>
              <a:t> </a:t>
            </a:r>
            <a:r>
              <a:rPr lang="fr-FR" sz="1200" dirty="0" err="1"/>
              <a:t>tellus</a:t>
            </a:r>
            <a:r>
              <a:rPr lang="fr-FR" sz="1200" dirty="0"/>
              <a:t>. </a:t>
            </a:r>
            <a:r>
              <a:rPr lang="fr-FR" sz="1200" dirty="0" err="1"/>
              <a:t>Praesent</a:t>
            </a:r>
            <a:r>
              <a:rPr lang="fr-FR" sz="1200" dirty="0"/>
              <a:t> </a:t>
            </a:r>
            <a:r>
              <a:rPr lang="fr-FR" sz="1200" dirty="0" err="1"/>
              <a:t>vulputate</a:t>
            </a:r>
            <a:r>
              <a:rPr lang="fr-FR" sz="1200" dirty="0"/>
              <a:t> </a:t>
            </a:r>
            <a:r>
              <a:rPr lang="fr-FR" sz="1200" dirty="0" err="1"/>
              <a:t>orci</a:t>
            </a:r>
            <a:r>
              <a:rPr lang="fr-FR" sz="1200" dirty="0"/>
              <a:t> in </a:t>
            </a:r>
            <a:r>
              <a:rPr lang="fr-FR" sz="1200" dirty="0" err="1"/>
              <a:t>sagittis</a:t>
            </a:r>
            <a:r>
              <a:rPr lang="fr-FR" sz="1200" dirty="0"/>
              <a:t> </a:t>
            </a:r>
            <a:r>
              <a:rPr lang="fr-FR" sz="1200" dirty="0" err="1"/>
              <a:t>condimentum</a:t>
            </a:r>
            <a:r>
              <a:rPr lang="fr-FR" sz="1200" dirty="0"/>
              <a:t>. Duis </a:t>
            </a:r>
            <a:r>
              <a:rPr lang="fr-FR" sz="1200" dirty="0" err="1"/>
              <a:t>dolor</a:t>
            </a:r>
            <a:r>
              <a:rPr lang="fr-FR" sz="1200" dirty="0"/>
              <a:t> ex, </a:t>
            </a:r>
            <a:r>
              <a:rPr lang="fr-FR" sz="1200" dirty="0" err="1"/>
              <a:t>consequat</a:t>
            </a:r>
            <a:r>
              <a:rPr lang="fr-FR" sz="1200" dirty="0"/>
              <a:t> at ex nec, </a:t>
            </a:r>
            <a:r>
              <a:rPr lang="fr-FR" sz="1200" dirty="0" err="1"/>
              <a:t>aliquam</a:t>
            </a:r>
            <a:r>
              <a:rPr lang="fr-FR" sz="1200" dirty="0"/>
              <a:t> </a:t>
            </a:r>
            <a:r>
              <a:rPr lang="fr-FR" sz="1200" dirty="0" err="1"/>
              <a:t>luctus</a:t>
            </a:r>
            <a:r>
              <a:rPr lang="fr-FR" sz="1200" dirty="0"/>
              <a:t> </a:t>
            </a:r>
            <a:r>
              <a:rPr lang="fr-FR" sz="1200" dirty="0" err="1"/>
              <a:t>lacus</a:t>
            </a:r>
            <a:r>
              <a:rPr lang="fr-FR" sz="1200" dirty="0"/>
              <a:t>. </a:t>
            </a:r>
            <a:r>
              <a:rPr lang="fr-FR" sz="1200" dirty="0" err="1"/>
              <a:t>Aliquam</a:t>
            </a:r>
            <a:r>
              <a:rPr lang="fr-FR" sz="1200" dirty="0"/>
              <a:t> </a:t>
            </a:r>
            <a:r>
              <a:rPr lang="fr-FR" sz="1200" dirty="0" err="1"/>
              <a:t>quam</a:t>
            </a:r>
            <a:r>
              <a:rPr lang="fr-FR" sz="1200" dirty="0"/>
              <a:t> massa, </a:t>
            </a:r>
            <a:r>
              <a:rPr lang="fr-FR" sz="1200" dirty="0" err="1"/>
              <a:t>pellentesque</a:t>
            </a:r>
            <a:r>
              <a:rPr lang="fr-FR" sz="1200" dirty="0"/>
              <a:t> vitae </a:t>
            </a:r>
            <a:r>
              <a:rPr lang="fr-FR" sz="1200" dirty="0" err="1"/>
              <a:t>nisi</a:t>
            </a:r>
            <a:r>
              <a:rPr lang="fr-FR" sz="1200" dirty="0"/>
              <a:t> </a:t>
            </a:r>
            <a:r>
              <a:rPr lang="fr-FR" sz="1200" dirty="0" err="1"/>
              <a:t>quis</a:t>
            </a:r>
            <a:r>
              <a:rPr lang="fr-FR" sz="1200" dirty="0"/>
              <a:t>, </a:t>
            </a:r>
            <a:r>
              <a:rPr lang="fr-FR" sz="1200" dirty="0" err="1"/>
              <a:t>dignissim</a:t>
            </a:r>
            <a:r>
              <a:rPr lang="fr-FR" sz="1200" dirty="0"/>
              <a:t> </a:t>
            </a:r>
            <a:r>
              <a:rPr lang="fr-FR" sz="1200" dirty="0" err="1"/>
              <a:t>fermentum</a:t>
            </a:r>
            <a:r>
              <a:rPr lang="fr-FR" sz="1200" dirty="0"/>
              <a:t> </a:t>
            </a:r>
            <a:r>
              <a:rPr lang="fr-FR" sz="1200" dirty="0" err="1"/>
              <a:t>turpis</a:t>
            </a:r>
            <a:r>
              <a:rPr lang="fr-FR" sz="1200" dirty="0"/>
              <a:t>. </a:t>
            </a:r>
            <a:r>
              <a:rPr lang="fr-FR" sz="1200" dirty="0" err="1"/>
              <a:t>Cras</a:t>
            </a:r>
            <a:r>
              <a:rPr lang="fr-FR" sz="1200" dirty="0"/>
              <a:t> </a:t>
            </a:r>
            <a:r>
              <a:rPr lang="fr-FR" sz="1200" dirty="0" err="1"/>
              <a:t>ultricies</a:t>
            </a:r>
            <a:r>
              <a:rPr lang="fr-FR" sz="1200" dirty="0"/>
              <a:t> </a:t>
            </a:r>
            <a:r>
              <a:rPr lang="fr-FR" sz="1200" dirty="0" err="1"/>
              <a:t>neque</a:t>
            </a:r>
            <a:r>
              <a:rPr lang="fr-FR" sz="1200" dirty="0"/>
              <a:t> a </a:t>
            </a:r>
            <a:r>
              <a:rPr lang="fr-FR" sz="1200" dirty="0" err="1"/>
              <a:t>lacus</a:t>
            </a:r>
            <a:r>
              <a:rPr lang="fr-FR" sz="1200" dirty="0"/>
              <a:t> </a:t>
            </a:r>
            <a:r>
              <a:rPr lang="fr-FR" sz="1200" dirty="0" err="1"/>
              <a:t>rutrum</a:t>
            </a:r>
            <a:r>
              <a:rPr lang="fr-FR" sz="1200" dirty="0"/>
              <a:t> semper. </a:t>
            </a:r>
          </a:p>
          <a:p>
            <a:pPr algn="just"/>
            <a:endParaRPr lang="fr-FR" sz="1200" dirty="0"/>
          </a:p>
        </p:txBody>
      </p:sp>
      <p:sp>
        <p:nvSpPr>
          <p:cNvPr id="170" name="ZoneTexte 169"/>
          <p:cNvSpPr txBox="1"/>
          <p:nvPr/>
        </p:nvSpPr>
        <p:spPr>
          <a:xfrm>
            <a:off x="4536680" y="2573458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bg1"/>
                </a:solidFill>
              </a:rPr>
              <a:t>Nome da empresa</a:t>
            </a:r>
          </a:p>
          <a:p>
            <a:r>
              <a:rPr lang="pt-PT" sz="1200" dirty="0">
                <a:solidFill>
                  <a:schemeClr val="bg1"/>
                </a:solidFill>
              </a:rPr>
              <a:t>Nome do recrutador</a:t>
            </a:r>
          </a:p>
          <a:p>
            <a:r>
              <a:rPr lang="pt-PT" sz="1200" dirty="0">
                <a:solidFill>
                  <a:schemeClr val="bg1"/>
                </a:solidFill>
              </a:rPr>
              <a:t>Cargo do recrutador</a:t>
            </a:r>
          </a:p>
          <a:p>
            <a:r>
              <a:rPr lang="pt-PT" sz="1200" dirty="0">
                <a:solidFill>
                  <a:schemeClr val="bg1"/>
                </a:solidFill>
              </a:rPr>
              <a:t>Endereço da companhia</a:t>
            </a:r>
          </a:p>
          <a:p>
            <a:pPr algn="just"/>
            <a:endParaRPr lang="fr-FR" sz="1200" dirty="0">
              <a:solidFill>
                <a:schemeClr val="bg1"/>
              </a:solidFill>
            </a:endParaRPr>
          </a:p>
          <a:p>
            <a:pPr algn="just"/>
            <a:r>
              <a:rPr lang="fr-FR" sz="1200" dirty="0">
                <a:solidFill>
                  <a:schemeClr val="bg1"/>
                </a:solidFill>
              </a:rPr>
              <a:t>01/01/2020</a:t>
            </a:r>
          </a:p>
        </p:txBody>
      </p:sp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1828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</TotalTime>
  <Words>400</Words>
  <Application>Microsoft Macintosh PowerPoint</Application>
  <PresentationFormat>Personnalisé</PresentationFormat>
  <Paragraphs>50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Md. Mohsin Alam</dc:creator>
  <cp:lastModifiedBy>Axel Maille</cp:lastModifiedBy>
  <cp:revision>143</cp:revision>
  <dcterms:created xsi:type="dcterms:W3CDTF">2015-04-27T10:39:12Z</dcterms:created>
  <dcterms:modified xsi:type="dcterms:W3CDTF">2020-12-28T13:21:32Z</dcterms:modified>
</cp:coreProperties>
</file>