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7993E4-5FB2-0544-935E-196BF8616312}" v="5" dt="2020-07-21T09:52:29.4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624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C37993E4-5FB2-0544-935E-196BF8616312}"/>
    <pc:docChg chg="undo custSel modSld">
      <pc:chgData name="Axel Maille" userId="065ad68c099279a8" providerId="LiveId" clId="{C37993E4-5FB2-0544-935E-196BF8616312}" dt="2020-07-21T09:53:23.914" v="62" actId="14100"/>
      <pc:docMkLst>
        <pc:docMk/>
      </pc:docMkLst>
      <pc:sldChg chg="modSp mod">
        <pc:chgData name="Axel Maille" userId="065ad68c099279a8" providerId="LiveId" clId="{C37993E4-5FB2-0544-935E-196BF8616312}" dt="2020-07-21T09:53:23.914" v="62" actId="14100"/>
        <pc:sldMkLst>
          <pc:docMk/>
          <pc:sldMk cId="3601136307" sldId="256"/>
        </pc:sldMkLst>
        <pc:spChg chg="mod">
          <ac:chgData name="Axel Maille" userId="065ad68c099279a8" providerId="LiveId" clId="{C37993E4-5FB2-0544-935E-196BF8616312}" dt="2020-07-21T09:51:42.606" v="33" actId="14100"/>
          <ac:spMkLst>
            <pc:docMk/>
            <pc:sldMk cId="3601136307" sldId="256"/>
            <ac:spMk id="8" creationId="{00000000-0000-0000-0000-000000000000}"/>
          </ac:spMkLst>
        </pc:spChg>
        <pc:spChg chg="mod">
          <ac:chgData name="Axel Maille" userId="065ad68c099279a8" providerId="LiveId" clId="{C37993E4-5FB2-0544-935E-196BF8616312}" dt="2020-07-21T09:51:11.205" v="17" actId="20577"/>
          <ac:spMkLst>
            <pc:docMk/>
            <pc:sldMk cId="3601136307" sldId="256"/>
            <ac:spMk id="10" creationId="{00000000-0000-0000-0000-000000000000}"/>
          </ac:spMkLst>
        </pc:spChg>
        <pc:graphicFrameChg chg="mod modGraphic">
          <ac:chgData name="Axel Maille" userId="065ad68c099279a8" providerId="LiveId" clId="{C37993E4-5FB2-0544-935E-196BF8616312}" dt="2020-07-21T09:53:23.914" v="62" actId="14100"/>
          <ac:graphicFrameMkLst>
            <pc:docMk/>
            <pc:sldMk cId="3601136307" sldId="256"/>
            <ac:graphicFrameMk id="11" creationId="{00000000-0000-0000-0000-000000000000}"/>
          </ac:graphicFrameMkLst>
        </pc:graphicFrameChg>
        <pc:graphicFrameChg chg="mod modGraphic">
          <ac:chgData name="Axel Maille" userId="065ad68c099279a8" providerId="LiveId" clId="{C37993E4-5FB2-0544-935E-196BF8616312}" dt="2020-07-21T09:51:23.502" v="19" actId="14100"/>
          <ac:graphicFrameMkLst>
            <pc:docMk/>
            <pc:sldMk cId="3601136307" sldId="256"/>
            <ac:graphicFrameMk id="12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46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14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97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00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14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16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0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27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6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61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62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22E5-48F1-704F-8139-E56B7CB3E345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87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45762" y="0"/>
            <a:ext cx="3217088" cy="10688638"/>
          </a:xfrm>
          <a:prstGeom prst="rect">
            <a:avLst/>
          </a:prstGeom>
          <a:pattFill prst="lgCheck">
            <a:fgClr>
              <a:schemeClr val="accent4">
                <a:lumMod val="20000"/>
                <a:lumOff val="80000"/>
              </a:schemeClr>
            </a:fgClr>
            <a:bgClr>
              <a:prstClr val="white"/>
            </a:bgClr>
          </a:patt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671986" y="307950"/>
            <a:ext cx="256318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Miguel </a:t>
            </a:r>
            <a:r>
              <a:rPr lang="fr-FR" sz="2400" b="1" dirty="0">
                <a:solidFill>
                  <a:schemeClr val="accent4"/>
                </a:solidFill>
                <a:latin typeface="Arial"/>
                <a:cs typeface="Arial"/>
              </a:rPr>
              <a:t>SANTOS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671988" y="1032512"/>
            <a:ext cx="2563182" cy="83099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rgbClr val="000000"/>
                </a:solidFill>
              </a:rPr>
              <a:t>Email : nome.sobrenome@mail.com  </a:t>
            </a:r>
          </a:p>
          <a:p>
            <a:r>
              <a:rPr lang="pt-BR" sz="1200" dirty="0" err="1">
                <a:solidFill>
                  <a:srgbClr val="000000"/>
                </a:solidFill>
              </a:rPr>
              <a:t>Tel</a:t>
            </a:r>
            <a:r>
              <a:rPr lang="pt-BR" sz="1200" dirty="0">
                <a:solidFill>
                  <a:srgbClr val="000000"/>
                </a:solidFill>
              </a:rPr>
              <a:t> : (01) 0203-0405 </a:t>
            </a:r>
          </a:p>
          <a:p>
            <a:r>
              <a:rPr lang="pt-BR" sz="1200" dirty="0" err="1">
                <a:solidFill>
                  <a:srgbClr val="000000"/>
                </a:solidFill>
              </a:rPr>
              <a:t>Cel</a:t>
            </a:r>
            <a:r>
              <a:rPr lang="pt-BR" sz="1200" dirty="0">
                <a:solidFill>
                  <a:srgbClr val="000000"/>
                </a:solidFill>
              </a:rPr>
              <a:t> : (06) 00102-0304  </a:t>
            </a:r>
          </a:p>
          <a:p>
            <a:r>
              <a:rPr lang="pt-BR" sz="1200" dirty="0" err="1">
                <a:solidFill>
                  <a:srgbClr val="000000"/>
                </a:solidFill>
              </a:rPr>
              <a:t>End</a:t>
            </a:r>
            <a:r>
              <a:rPr lang="pt-BR" sz="1200" dirty="0">
                <a:solidFill>
                  <a:srgbClr val="000000"/>
                </a:solidFill>
              </a:rPr>
              <a:t>: Rua/Avenida ... São Paulo – SP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671987" y="2284904"/>
            <a:ext cx="2563184" cy="196977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Objetivo</a:t>
            </a:r>
            <a:br>
              <a:rPr lang="fr-FR" sz="1300" dirty="0">
                <a:cs typeface="Calibri"/>
              </a:rPr>
            </a:br>
            <a:br>
              <a:rPr lang="fr-FR" sz="1300" dirty="0">
                <a:cs typeface="Calibri"/>
              </a:rPr>
            </a:br>
            <a:r>
              <a:rPr lang="pt-BR" sz="1300" dirty="0">
                <a:cs typeface="Calibri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  <a:endParaRPr lang="fr-FR" sz="1300" dirty="0">
              <a:cs typeface="Calibri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887375"/>
              </p:ext>
            </p:extLst>
          </p:nvPr>
        </p:nvGraphicFramePr>
        <p:xfrm>
          <a:off x="136568" y="214100"/>
          <a:ext cx="4032778" cy="8995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647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0" i="0" dirty="0" err="1">
                          <a:solidFill>
                            <a:schemeClr val="accent4"/>
                          </a:solidFill>
                          <a:effectLst/>
                          <a:latin typeface="+mn-lt"/>
                          <a:cs typeface="Calibri"/>
                        </a:rPr>
                        <a:t>Experiência</a:t>
                      </a:r>
                      <a:r>
                        <a:rPr lang="fr-FR" sz="1800" b="0" i="0" dirty="0">
                          <a:solidFill>
                            <a:schemeClr val="accent4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800" b="0" i="0" dirty="0" err="1">
                          <a:solidFill>
                            <a:schemeClr val="accent4"/>
                          </a:solidFill>
                          <a:effectLst/>
                          <a:latin typeface="+mn-lt"/>
                          <a:cs typeface="Calibri"/>
                        </a:rPr>
                        <a:t>Profissional</a:t>
                      </a:r>
                      <a:endParaRPr lang="fr-FR" sz="1800" b="0" i="0" dirty="0">
                        <a:solidFill>
                          <a:schemeClr val="accent4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5155">
                <a:tc>
                  <a:txBody>
                    <a:bodyPr/>
                    <a:lstStyle/>
                    <a:p>
                      <a:pPr algn="l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endParaRPr lang="pt-B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257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2973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0847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6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chemeClr val="accent4"/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8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INFORMÁTICA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pt-B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pt-B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72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455971"/>
              </p:ext>
            </p:extLst>
          </p:nvPr>
        </p:nvGraphicFramePr>
        <p:xfrm>
          <a:off x="4671987" y="4780468"/>
          <a:ext cx="2563183" cy="3100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3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0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Educação e formação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13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5743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483</Words>
  <Application>Microsoft Macintosh PowerPoint</Application>
  <PresentationFormat>Personnalisé</PresentationFormat>
  <Paragraphs>74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9</dc:title>
  <dc:subject/>
  <dc:creator>https://www.exemplodecv.com</dc:creator>
  <cp:keywords/>
  <dc:description/>
  <cp:lastModifiedBy>Axel Maille</cp:lastModifiedBy>
  <cp:revision>4</cp:revision>
  <dcterms:created xsi:type="dcterms:W3CDTF">2015-06-26T11:02:40Z</dcterms:created>
  <dcterms:modified xsi:type="dcterms:W3CDTF">2020-12-28T11:43:14Z</dcterms:modified>
  <cp:category/>
</cp:coreProperties>
</file>