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A55"/>
    <a:srgbClr val="375B54"/>
    <a:srgbClr val="2E644A"/>
    <a:srgbClr val="282832"/>
    <a:srgbClr val="00AAE6"/>
    <a:srgbClr val="2A2D36"/>
    <a:srgbClr val="F1F2F5"/>
    <a:srgbClr val="E7E8ED"/>
    <a:srgbClr val="353B4B"/>
    <a:srgbClr val="20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39" autoAdjust="0"/>
    <p:restoredTop sz="94660"/>
  </p:normalViewPr>
  <p:slideViewPr>
    <p:cSldViewPr snapToGrid="0">
      <p:cViewPr varScale="1">
        <p:scale>
          <a:sx n="82" d="100"/>
          <a:sy n="82" d="100"/>
        </p:scale>
        <p:origin x="3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A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61"/>
          <p:cNvSpPr/>
          <p:nvPr/>
        </p:nvSpPr>
        <p:spPr>
          <a:xfrm>
            <a:off x="3207656" y="118166"/>
            <a:ext cx="4355195" cy="362969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1" y="1888516"/>
            <a:ext cx="7562850" cy="641473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1" y="119062"/>
            <a:ext cx="6701743" cy="10436643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8649" y="3073539"/>
            <a:ext cx="2603026" cy="417675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Rectangle 217"/>
          <p:cNvSpPr/>
          <p:nvPr/>
        </p:nvSpPr>
        <p:spPr>
          <a:xfrm>
            <a:off x="288649" y="3544385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Rectangle 218"/>
          <p:cNvSpPr/>
          <p:nvPr/>
        </p:nvSpPr>
        <p:spPr>
          <a:xfrm>
            <a:off x="288649" y="3850576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Rectangle 219"/>
          <p:cNvSpPr/>
          <p:nvPr/>
        </p:nvSpPr>
        <p:spPr>
          <a:xfrm>
            <a:off x="288649" y="4156767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" y="2260194"/>
            <a:ext cx="3207656" cy="523220"/>
          </a:xfrm>
          <a:prstGeom prst="rect">
            <a:avLst/>
          </a:prstGeom>
          <a:solidFill>
            <a:srgbClr val="375A55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 SANCHEZ</a:t>
            </a:r>
          </a:p>
          <a:p>
            <a:pPr algn="ctr"/>
            <a:endParaRPr lang="en-US" sz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8648" y="3078804"/>
            <a:ext cx="2603025" cy="133722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dolor et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lorem sit.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556529"/>
            <a:ext cx="228600" cy="22860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859795"/>
            <a:ext cx="228600" cy="228600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4172658"/>
            <a:ext cx="228600" cy="228600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168076"/>
            <a:ext cx="228600" cy="2286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/>
          <a:srcRect l="21261" t="322" r="14685" b="-322"/>
          <a:stretch/>
        </p:blipFill>
        <p:spPr>
          <a:xfrm>
            <a:off x="764969" y="324137"/>
            <a:ext cx="1677715" cy="1748167"/>
          </a:xfrm>
          <a:prstGeom prst="ellipse">
            <a:avLst/>
          </a:prstGeom>
          <a:ln w="28575">
            <a:solidFill>
              <a:schemeClr val="bg1"/>
            </a:solidFill>
          </a:ln>
        </p:spPr>
      </p:pic>
      <p:sp>
        <p:nvSpPr>
          <p:cNvPr id="77" name="ZoneTexte 76"/>
          <p:cNvSpPr txBox="1"/>
          <p:nvPr/>
        </p:nvSpPr>
        <p:spPr>
          <a:xfrm>
            <a:off x="288648" y="5459161"/>
            <a:ext cx="606267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400" dirty="0" err="1"/>
              <a:t>Objeto</a:t>
            </a:r>
            <a:r>
              <a:rPr lang="fr-FR" sz="1400" dirty="0"/>
              <a:t> : </a:t>
            </a:r>
          </a:p>
          <a:p>
            <a:pPr algn="just"/>
            <a:endParaRPr lang="fr-FR" sz="1400" dirty="0"/>
          </a:p>
          <a:p>
            <a:pPr algn="just"/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dolor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, </a:t>
            </a:r>
            <a:r>
              <a:rPr lang="fr-FR" sz="1400" dirty="0" err="1"/>
              <a:t>consectetur</a:t>
            </a:r>
            <a:r>
              <a:rPr lang="fr-FR" sz="1400" dirty="0"/>
              <a:t> </a:t>
            </a:r>
            <a:r>
              <a:rPr lang="fr-FR" sz="1400" dirty="0" err="1"/>
              <a:t>adipiscing</a:t>
            </a:r>
            <a:r>
              <a:rPr lang="fr-FR" sz="1400" dirty="0"/>
              <a:t> </a:t>
            </a:r>
            <a:r>
              <a:rPr lang="fr-FR" sz="1400" dirty="0" err="1"/>
              <a:t>elit</a:t>
            </a:r>
            <a:r>
              <a:rPr lang="fr-FR" sz="1400" dirty="0"/>
              <a:t>. </a:t>
            </a:r>
            <a:r>
              <a:rPr lang="fr-FR" sz="1400" dirty="0" err="1"/>
              <a:t>Donec</a:t>
            </a:r>
            <a:r>
              <a:rPr lang="fr-FR" sz="1400" dirty="0"/>
              <a:t> </a:t>
            </a:r>
            <a:r>
              <a:rPr lang="fr-FR" sz="1400" dirty="0" err="1"/>
              <a:t>viverra</a:t>
            </a:r>
            <a:r>
              <a:rPr lang="fr-FR" sz="1400" dirty="0"/>
              <a:t>, massa eu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vehicula</a:t>
            </a:r>
            <a:r>
              <a:rPr lang="fr-FR" sz="1400" dirty="0"/>
              <a:t>, </a:t>
            </a:r>
            <a:r>
              <a:rPr lang="fr-FR" sz="1400" dirty="0" err="1"/>
              <a:t>odio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 </a:t>
            </a:r>
            <a:r>
              <a:rPr lang="fr-FR" sz="1400" dirty="0" err="1"/>
              <a:t>malesuada</a:t>
            </a:r>
            <a:r>
              <a:rPr lang="fr-FR" sz="1400" dirty="0"/>
              <a:t> </a:t>
            </a:r>
            <a:r>
              <a:rPr lang="fr-FR" sz="1400" dirty="0" err="1"/>
              <a:t>sapien</a:t>
            </a:r>
            <a:r>
              <a:rPr lang="fr-FR" sz="1400" dirty="0"/>
              <a:t>,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suscipit</a:t>
            </a:r>
            <a:r>
              <a:rPr lang="fr-FR" sz="1400" dirty="0"/>
              <a:t> </a:t>
            </a:r>
            <a:r>
              <a:rPr lang="fr-FR" sz="1400" dirty="0" err="1"/>
              <a:t>ligula</a:t>
            </a:r>
            <a:r>
              <a:rPr lang="fr-FR" sz="1400" dirty="0"/>
              <a:t>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nec bibendum </a:t>
            </a:r>
            <a:r>
              <a:rPr lang="fr-FR" sz="1400" dirty="0" err="1"/>
              <a:t>ligula</a:t>
            </a:r>
            <a:r>
              <a:rPr lang="fr-FR" sz="1400" dirty="0"/>
              <a:t>. </a:t>
            </a:r>
            <a:r>
              <a:rPr lang="fr-FR" sz="1400" dirty="0" err="1"/>
              <a:t>Morbi</a:t>
            </a:r>
            <a:r>
              <a:rPr lang="fr-FR" sz="1400" dirty="0"/>
              <a:t> </a:t>
            </a:r>
            <a:r>
              <a:rPr lang="fr-FR" sz="1400" dirty="0" err="1"/>
              <a:t>rhoncus</a:t>
            </a:r>
            <a:r>
              <a:rPr lang="fr-FR" sz="1400" dirty="0"/>
              <a:t> </a:t>
            </a:r>
            <a:r>
              <a:rPr lang="fr-FR" sz="1400" dirty="0" err="1"/>
              <a:t>dictum</a:t>
            </a:r>
            <a:r>
              <a:rPr lang="fr-FR" sz="1400" dirty="0"/>
              <a:t> </a:t>
            </a:r>
            <a:r>
              <a:rPr lang="fr-FR" sz="1400" dirty="0" err="1"/>
              <a:t>sem</a:t>
            </a:r>
            <a:r>
              <a:rPr lang="fr-FR" sz="1400" dirty="0"/>
              <a:t> vitae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non </a:t>
            </a:r>
            <a:r>
              <a:rPr lang="fr-FR" sz="1400" dirty="0" err="1"/>
              <a:t>sapien</a:t>
            </a:r>
            <a:r>
              <a:rPr lang="fr-FR" sz="1400" dirty="0"/>
              <a:t> </a:t>
            </a:r>
            <a:r>
              <a:rPr lang="fr-FR" sz="1400" dirty="0" err="1"/>
              <a:t>ipsum</a:t>
            </a:r>
            <a:r>
              <a:rPr lang="fr-FR" sz="1400" dirty="0"/>
              <a:t>. </a:t>
            </a:r>
            <a:r>
              <a:rPr lang="fr-FR" sz="1400" dirty="0" err="1"/>
              <a:t>Nulla</a:t>
            </a:r>
            <a:r>
              <a:rPr lang="fr-FR" sz="1400" dirty="0"/>
              <a:t> non libero id </a:t>
            </a:r>
            <a:r>
              <a:rPr lang="fr-FR" sz="1400" dirty="0" err="1"/>
              <a:t>nulla</a:t>
            </a:r>
            <a:r>
              <a:rPr lang="fr-FR" sz="1400" dirty="0"/>
              <a:t> cursus </a:t>
            </a:r>
            <a:r>
              <a:rPr lang="fr-FR" sz="1400" dirty="0" err="1"/>
              <a:t>ultrices</a:t>
            </a:r>
            <a:r>
              <a:rPr lang="fr-FR" sz="1400" dirty="0"/>
              <a:t>. Sed ut </a:t>
            </a:r>
            <a:r>
              <a:rPr lang="fr-FR" sz="1400" dirty="0" err="1"/>
              <a:t>ligula</a:t>
            </a:r>
            <a:r>
              <a:rPr lang="fr-FR" sz="1400" dirty="0"/>
              <a:t> id </a:t>
            </a:r>
            <a:r>
              <a:rPr lang="fr-FR" sz="1400" dirty="0" err="1"/>
              <a:t>tortor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 </a:t>
            </a:r>
            <a:r>
              <a:rPr lang="fr-FR" sz="1400" dirty="0" err="1"/>
              <a:t>velit</a:t>
            </a:r>
            <a:r>
              <a:rPr lang="fr-FR" sz="1400" dirty="0"/>
              <a:t> </a:t>
            </a:r>
            <a:r>
              <a:rPr lang="fr-FR" sz="1400" dirty="0" err="1"/>
              <a:t>urna</a:t>
            </a:r>
            <a:r>
              <a:rPr lang="fr-FR" sz="1400" dirty="0"/>
              <a:t>. </a:t>
            </a:r>
          </a:p>
          <a:p>
            <a:pPr algn="just"/>
            <a:endParaRPr lang="fr-FR" sz="1400" dirty="0"/>
          </a:p>
          <a:p>
            <a:r>
              <a:rPr lang="fr-FR" sz="1400" dirty="0" err="1"/>
              <a:t>Aliquam</a:t>
            </a:r>
            <a:r>
              <a:rPr lang="fr-FR" sz="1400" dirty="0"/>
              <a:t> erat </a:t>
            </a:r>
            <a:r>
              <a:rPr lang="fr-FR" sz="1400" dirty="0" err="1"/>
              <a:t>volutpat</a:t>
            </a:r>
            <a:r>
              <a:rPr lang="fr-FR" sz="1400" dirty="0"/>
              <a:t>. Duis id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purus</a:t>
            </a:r>
            <a:r>
              <a:rPr lang="fr-FR" sz="1400" dirty="0"/>
              <a:t> </a:t>
            </a:r>
            <a:r>
              <a:rPr lang="fr-FR" sz="1400" dirty="0" err="1"/>
              <a:t>pulvinar</a:t>
            </a:r>
            <a:r>
              <a:rPr lang="fr-FR" sz="1400" dirty="0"/>
              <a:t> </a:t>
            </a:r>
            <a:r>
              <a:rPr lang="fr-FR" sz="1400" dirty="0" err="1"/>
              <a:t>lobortis</a:t>
            </a:r>
            <a:r>
              <a:rPr lang="fr-FR" sz="1400" dirty="0"/>
              <a:t>. </a:t>
            </a:r>
            <a:r>
              <a:rPr lang="fr-FR" sz="1400" dirty="0" err="1"/>
              <a:t>Etiam</a:t>
            </a:r>
            <a:r>
              <a:rPr lang="fr-FR" sz="1400" dirty="0"/>
              <a:t> </a:t>
            </a:r>
            <a:r>
              <a:rPr lang="fr-FR" sz="1400" dirty="0" err="1"/>
              <a:t>ac</a:t>
            </a:r>
            <a:r>
              <a:rPr lang="fr-FR" sz="1400" dirty="0"/>
              <a:t> </a:t>
            </a:r>
            <a:r>
              <a:rPr lang="fr-FR" sz="1400" dirty="0" err="1"/>
              <a:t>ultrices</a:t>
            </a:r>
            <a:r>
              <a:rPr lang="fr-FR" sz="1400" dirty="0"/>
              <a:t> erat. Ut </a:t>
            </a:r>
            <a:r>
              <a:rPr lang="fr-FR" sz="1400" dirty="0" err="1"/>
              <a:t>venenatis</a:t>
            </a:r>
            <a:r>
              <a:rPr lang="fr-FR" sz="1400" dirty="0"/>
              <a:t>, </a:t>
            </a:r>
            <a:r>
              <a:rPr lang="fr-FR" sz="1400" dirty="0" err="1"/>
              <a:t>nulla</a:t>
            </a:r>
            <a:r>
              <a:rPr lang="fr-FR" sz="1400" dirty="0"/>
              <a:t> non </a:t>
            </a:r>
            <a:r>
              <a:rPr lang="fr-FR" sz="1400" dirty="0" err="1"/>
              <a:t>vestibulum</a:t>
            </a:r>
            <a:r>
              <a:rPr lang="fr-FR" sz="1400" dirty="0"/>
              <a:t> </a:t>
            </a:r>
            <a:r>
              <a:rPr lang="fr-FR" sz="1400" dirty="0" err="1"/>
              <a:t>convallis</a:t>
            </a:r>
            <a:r>
              <a:rPr lang="fr-FR" sz="1400" dirty="0"/>
              <a:t>, est </a:t>
            </a:r>
            <a:r>
              <a:rPr lang="fr-FR" sz="1400" dirty="0" err="1"/>
              <a:t>leo</a:t>
            </a:r>
            <a:r>
              <a:rPr lang="fr-FR" sz="1400" dirty="0"/>
              <a:t> </a:t>
            </a:r>
            <a:r>
              <a:rPr lang="fr-FR" sz="1400" dirty="0" err="1"/>
              <a:t>elementum</a:t>
            </a:r>
            <a:r>
              <a:rPr lang="fr-FR" sz="1400" dirty="0"/>
              <a:t> </a:t>
            </a:r>
            <a:r>
              <a:rPr lang="fr-FR" sz="1400" dirty="0" err="1"/>
              <a:t>eros</a:t>
            </a:r>
            <a:r>
              <a:rPr lang="fr-FR" sz="1400" dirty="0"/>
              <a:t>, </a:t>
            </a:r>
            <a:r>
              <a:rPr lang="fr-FR" sz="1400" dirty="0" err="1"/>
              <a:t>eget</a:t>
            </a:r>
            <a:r>
              <a:rPr lang="fr-FR" sz="1400" dirty="0"/>
              <a:t>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lectus</a:t>
            </a:r>
            <a:r>
              <a:rPr lang="fr-FR" sz="1400" dirty="0"/>
              <a:t>. </a:t>
            </a:r>
            <a:r>
              <a:rPr lang="fr-FR" sz="1400" dirty="0" err="1"/>
              <a:t>Maecenas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eu </a:t>
            </a:r>
            <a:r>
              <a:rPr lang="fr-FR" sz="1400" dirty="0" err="1"/>
              <a:t>mauris</a:t>
            </a:r>
            <a:r>
              <a:rPr lang="fr-FR" sz="1400" dirty="0"/>
              <a:t> a </a:t>
            </a:r>
            <a:r>
              <a:rPr lang="fr-FR" sz="1400" dirty="0" err="1"/>
              <a:t>interdum</a:t>
            </a:r>
            <a:r>
              <a:rPr lang="fr-FR" sz="1400" dirty="0"/>
              <a:t>. </a:t>
            </a:r>
            <a:r>
              <a:rPr lang="fr-FR" sz="1400" dirty="0" err="1"/>
              <a:t>Aenean</a:t>
            </a:r>
            <a:r>
              <a:rPr lang="fr-FR" sz="1400" dirty="0"/>
              <a:t>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lorem</a:t>
            </a:r>
            <a:r>
              <a:rPr lang="fr-FR" sz="1400" dirty="0"/>
              <a:t> in </a:t>
            </a:r>
            <a:r>
              <a:rPr lang="fr-FR" sz="1400" dirty="0" err="1"/>
              <a:t>tempus</a:t>
            </a:r>
            <a:r>
              <a:rPr lang="fr-FR" sz="1400" dirty="0"/>
              <a:t>. </a:t>
            </a:r>
          </a:p>
          <a:p>
            <a:endParaRPr lang="fr-FR" sz="1400" dirty="0"/>
          </a:p>
          <a:p>
            <a:r>
              <a:rPr lang="fr-FR" sz="1400" dirty="0" err="1"/>
              <a:t>Quisque</a:t>
            </a:r>
            <a:r>
              <a:rPr lang="fr-FR" sz="1400" dirty="0"/>
              <a:t> </a:t>
            </a:r>
            <a:r>
              <a:rPr lang="fr-FR" sz="1400" dirty="0" err="1"/>
              <a:t>sit</a:t>
            </a:r>
            <a:r>
              <a:rPr lang="fr-FR" sz="1400" dirty="0"/>
              <a:t> </a:t>
            </a:r>
            <a:r>
              <a:rPr lang="fr-FR" sz="1400" dirty="0" err="1"/>
              <a:t>amet</a:t>
            </a:r>
            <a:r>
              <a:rPr lang="fr-FR" sz="1400" dirty="0"/>
              <a:t> </a:t>
            </a:r>
            <a:r>
              <a:rPr lang="fr-FR" sz="1400" dirty="0" err="1"/>
              <a:t>mauris</a:t>
            </a:r>
            <a:r>
              <a:rPr lang="fr-FR" sz="1400" dirty="0"/>
              <a:t> </a:t>
            </a:r>
            <a:r>
              <a:rPr lang="fr-FR" sz="1400" dirty="0" err="1"/>
              <a:t>sollicitudin</a:t>
            </a:r>
            <a:r>
              <a:rPr lang="fr-FR" sz="1400" dirty="0"/>
              <a:t>, </a:t>
            </a:r>
            <a:r>
              <a:rPr lang="fr-FR" sz="1400" dirty="0" err="1"/>
              <a:t>tempor</a:t>
            </a:r>
            <a:r>
              <a:rPr lang="fr-FR" sz="1400" dirty="0"/>
              <a:t> </a:t>
            </a:r>
            <a:r>
              <a:rPr lang="fr-FR" sz="1400" dirty="0" err="1"/>
              <a:t>lectus</a:t>
            </a:r>
            <a:r>
              <a:rPr lang="fr-FR" sz="1400" dirty="0"/>
              <a:t> nec, </a:t>
            </a:r>
            <a:r>
              <a:rPr lang="fr-FR" sz="1400" dirty="0" err="1"/>
              <a:t>iaculis</a:t>
            </a:r>
            <a:r>
              <a:rPr lang="fr-FR" sz="1400" dirty="0"/>
              <a:t> </a:t>
            </a:r>
            <a:r>
              <a:rPr lang="fr-FR" sz="1400" dirty="0" err="1"/>
              <a:t>tellus</a:t>
            </a:r>
            <a:r>
              <a:rPr lang="fr-FR" sz="1400" dirty="0"/>
              <a:t>. </a:t>
            </a:r>
            <a:r>
              <a:rPr lang="fr-FR" sz="1400" dirty="0" err="1"/>
              <a:t>Praesent</a:t>
            </a:r>
            <a:r>
              <a:rPr lang="fr-FR" sz="1400" dirty="0"/>
              <a:t> </a:t>
            </a:r>
            <a:r>
              <a:rPr lang="fr-FR" sz="1400" dirty="0" err="1"/>
              <a:t>vulputate</a:t>
            </a:r>
            <a:r>
              <a:rPr lang="fr-FR" sz="1400" dirty="0"/>
              <a:t> </a:t>
            </a:r>
            <a:r>
              <a:rPr lang="fr-FR" sz="1400" dirty="0" err="1"/>
              <a:t>orci</a:t>
            </a:r>
            <a:r>
              <a:rPr lang="fr-FR" sz="1400" dirty="0"/>
              <a:t> in </a:t>
            </a:r>
            <a:r>
              <a:rPr lang="fr-FR" sz="1400" dirty="0" err="1"/>
              <a:t>sagittis</a:t>
            </a:r>
            <a:r>
              <a:rPr lang="fr-FR" sz="1400" dirty="0"/>
              <a:t> </a:t>
            </a:r>
            <a:r>
              <a:rPr lang="fr-FR" sz="1400" dirty="0" err="1"/>
              <a:t>condimentum</a:t>
            </a:r>
            <a:r>
              <a:rPr lang="fr-FR" sz="1400" dirty="0"/>
              <a:t>. Duis </a:t>
            </a:r>
            <a:r>
              <a:rPr lang="fr-FR" sz="1400" dirty="0" err="1"/>
              <a:t>dolor</a:t>
            </a:r>
            <a:r>
              <a:rPr lang="fr-FR" sz="1400" dirty="0"/>
              <a:t> ex, </a:t>
            </a:r>
            <a:r>
              <a:rPr lang="fr-FR" sz="1400" dirty="0" err="1"/>
              <a:t>consequat</a:t>
            </a:r>
            <a:r>
              <a:rPr lang="fr-FR" sz="1400" dirty="0"/>
              <a:t> at ex nec,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luctus</a:t>
            </a:r>
            <a:r>
              <a:rPr lang="fr-FR" sz="1400" dirty="0"/>
              <a:t> </a:t>
            </a:r>
            <a:r>
              <a:rPr lang="fr-FR" sz="1400" dirty="0" err="1"/>
              <a:t>lacus</a:t>
            </a:r>
            <a:r>
              <a:rPr lang="fr-FR" sz="1400" dirty="0"/>
              <a:t>. </a:t>
            </a:r>
            <a:r>
              <a:rPr lang="fr-FR" sz="1400" dirty="0" err="1"/>
              <a:t>Aliquam</a:t>
            </a:r>
            <a:r>
              <a:rPr lang="fr-FR" sz="1400" dirty="0"/>
              <a:t> </a:t>
            </a:r>
            <a:r>
              <a:rPr lang="fr-FR" sz="1400" dirty="0" err="1"/>
              <a:t>quam</a:t>
            </a:r>
            <a:r>
              <a:rPr lang="fr-FR" sz="1400" dirty="0"/>
              <a:t> massa, </a:t>
            </a:r>
            <a:r>
              <a:rPr lang="fr-FR" sz="1400" dirty="0" err="1"/>
              <a:t>pellentesque</a:t>
            </a:r>
            <a:r>
              <a:rPr lang="fr-FR" sz="1400" dirty="0"/>
              <a:t> vitae </a:t>
            </a:r>
            <a:r>
              <a:rPr lang="fr-FR" sz="1400" dirty="0" err="1"/>
              <a:t>nisi</a:t>
            </a:r>
            <a:r>
              <a:rPr lang="fr-FR" sz="1400" dirty="0"/>
              <a:t> </a:t>
            </a:r>
            <a:r>
              <a:rPr lang="fr-FR" sz="1400" dirty="0" err="1"/>
              <a:t>quis</a:t>
            </a:r>
            <a:r>
              <a:rPr lang="fr-FR" sz="1400" dirty="0"/>
              <a:t>, </a:t>
            </a:r>
            <a:r>
              <a:rPr lang="fr-FR" sz="1400" dirty="0" err="1"/>
              <a:t>dignissim</a:t>
            </a:r>
            <a:r>
              <a:rPr lang="fr-FR" sz="1400" dirty="0"/>
              <a:t> </a:t>
            </a:r>
            <a:r>
              <a:rPr lang="fr-FR" sz="1400" dirty="0" err="1"/>
              <a:t>fermentum</a:t>
            </a:r>
            <a:r>
              <a:rPr lang="fr-FR" sz="1400" dirty="0"/>
              <a:t> </a:t>
            </a:r>
            <a:r>
              <a:rPr lang="fr-FR" sz="1400" dirty="0" err="1"/>
              <a:t>turpis</a:t>
            </a:r>
            <a:r>
              <a:rPr lang="fr-FR" sz="1400" dirty="0"/>
              <a:t>. </a:t>
            </a:r>
            <a:r>
              <a:rPr lang="fr-FR" sz="1400" dirty="0" err="1"/>
              <a:t>Cras</a:t>
            </a:r>
            <a:r>
              <a:rPr lang="fr-FR" sz="1400" dirty="0"/>
              <a:t> </a:t>
            </a:r>
            <a:r>
              <a:rPr lang="fr-FR" sz="1400" dirty="0" err="1"/>
              <a:t>ultricies</a:t>
            </a:r>
            <a:r>
              <a:rPr lang="fr-FR" sz="1400" dirty="0"/>
              <a:t> </a:t>
            </a:r>
            <a:r>
              <a:rPr lang="fr-FR" sz="1400" dirty="0" err="1"/>
              <a:t>neque</a:t>
            </a:r>
            <a:r>
              <a:rPr lang="fr-FR" sz="1400" dirty="0"/>
              <a:t> a </a:t>
            </a:r>
            <a:r>
              <a:rPr lang="fr-FR" sz="1400" dirty="0" err="1"/>
              <a:t>lacus</a:t>
            </a:r>
            <a:r>
              <a:rPr lang="fr-FR" sz="1400" dirty="0"/>
              <a:t> </a:t>
            </a:r>
            <a:r>
              <a:rPr lang="fr-FR" sz="1400" dirty="0" err="1"/>
              <a:t>rutrum</a:t>
            </a:r>
            <a:r>
              <a:rPr lang="fr-FR" sz="1400" dirty="0"/>
              <a:t> semper. </a:t>
            </a:r>
          </a:p>
          <a:p>
            <a:pPr algn="just"/>
            <a:endParaRPr lang="fr-FR" sz="1400" dirty="0"/>
          </a:p>
        </p:txBody>
      </p:sp>
      <p:sp>
        <p:nvSpPr>
          <p:cNvPr id="78" name="ZoneTexte 77"/>
          <p:cNvSpPr txBox="1"/>
          <p:nvPr/>
        </p:nvSpPr>
        <p:spPr>
          <a:xfrm>
            <a:off x="4341550" y="3785129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/>
          </a:p>
          <a:p>
            <a:pPr algn="just"/>
            <a:r>
              <a:rPr lang="fr-FR" sz="1200" dirty="0"/>
              <a:t>01/01/2020</a:t>
            </a:r>
          </a:p>
        </p:txBody>
      </p:sp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690117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472</TotalTime>
  <Words>401</Words>
  <Application>Microsoft Macintosh PowerPoint</Application>
  <PresentationFormat>Personnalisé</PresentationFormat>
  <Paragraphs>51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186</cp:revision>
  <dcterms:created xsi:type="dcterms:W3CDTF">2015-04-27T10:39:12Z</dcterms:created>
  <dcterms:modified xsi:type="dcterms:W3CDTF">2020-12-28T13:21:58Z</dcterms:modified>
</cp:coreProperties>
</file>