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5A55"/>
    <a:srgbClr val="375B54"/>
    <a:srgbClr val="2E644A"/>
    <a:srgbClr val="282832"/>
    <a:srgbClr val="00AAE6"/>
    <a:srgbClr val="2A2D36"/>
    <a:srgbClr val="F1F2F5"/>
    <a:srgbClr val="E7E8ED"/>
    <a:srgbClr val="353B4B"/>
    <a:srgbClr val="2020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97" autoAdjust="0"/>
    <p:restoredTop sz="94694"/>
  </p:normalViewPr>
  <p:slideViewPr>
    <p:cSldViewPr snapToGrid="0">
      <p:cViewPr varScale="1">
        <p:scale>
          <a:sx n="77" d="100"/>
          <a:sy n="77" d="100"/>
        </p:scale>
        <p:origin x="385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75A5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261"/>
          <p:cNvSpPr/>
          <p:nvPr/>
        </p:nvSpPr>
        <p:spPr>
          <a:xfrm>
            <a:off x="3207656" y="118166"/>
            <a:ext cx="4355195" cy="362969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8" name="Rectangle 257"/>
          <p:cNvSpPr/>
          <p:nvPr/>
        </p:nvSpPr>
        <p:spPr>
          <a:xfrm>
            <a:off x="1" y="1888516"/>
            <a:ext cx="7562850" cy="6414736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-1" y="119062"/>
            <a:ext cx="3207657" cy="10436643"/>
          </a:xfrm>
          <a:prstGeom prst="rect">
            <a:avLst/>
          </a:prstGeom>
          <a:solidFill>
            <a:schemeClr val="bg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" y="2260194"/>
            <a:ext cx="3207656" cy="523220"/>
          </a:xfrm>
          <a:prstGeom prst="rect">
            <a:avLst/>
          </a:prstGeom>
          <a:solidFill>
            <a:srgbClr val="375A55"/>
          </a:solidFill>
          <a:ln w="317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ANNE SANCHERZ</a:t>
            </a:r>
          </a:p>
          <a:p>
            <a:pPr algn="ctr"/>
            <a:endParaRPr lang="en-US" sz="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203" name="TextBox 202"/>
          <p:cNvSpPr txBox="1"/>
          <p:nvPr/>
        </p:nvSpPr>
        <p:spPr>
          <a:xfrm>
            <a:off x="3421855" y="592457"/>
            <a:ext cx="3754369" cy="785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314889" y="1800994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pt-PT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EXPERIÊNCIA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5" name="Straight Connector 154"/>
          <p:cNvCxnSpPr/>
          <p:nvPr/>
        </p:nvCxnSpPr>
        <p:spPr>
          <a:xfrm>
            <a:off x="3482340" y="2262659"/>
            <a:ext cx="3596829" cy="0"/>
          </a:xfrm>
          <a:prstGeom prst="line">
            <a:avLst/>
          </a:prstGeom>
          <a:ln w="3175">
            <a:solidFill>
              <a:srgbClr val="375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6" name="TextBox 155"/>
          <p:cNvSpPr txBox="1"/>
          <p:nvPr/>
        </p:nvSpPr>
        <p:spPr>
          <a:xfrm>
            <a:off x="3314889" y="5349929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FORMACAO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314889" y="8417004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314889" y="2336913"/>
            <a:ext cx="38613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</a:t>
            </a:r>
          </a:p>
          <a:p>
            <a:pPr algn="r"/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/>
            <a:endParaRPr lang="en-US" sz="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 defTabSz="457200">
              <a:defRPr/>
            </a:pP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</a:t>
            </a:r>
          </a:p>
          <a:p>
            <a:pPr algn="r"/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/>
            <a:endParaRPr lang="en-US" sz="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 defTabSz="457200">
              <a:defRPr/>
            </a:pP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</a:t>
            </a:r>
          </a:p>
          <a:p>
            <a:pPr algn="r"/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/>
            <a:endParaRPr lang="en-US" sz="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 defTabSz="457200">
              <a:defRPr/>
            </a:pP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 </a:t>
            </a:r>
            <a:r>
              <a:rPr lang="en-US" sz="9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CARGO </a:t>
            </a:r>
          </a:p>
          <a:p>
            <a:pPr algn="r"/>
            <a:r>
              <a:rPr lang="en-US" sz="8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/>
            <a:endParaRPr lang="en-US" sz="3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r" defTabSz="457200">
              <a:defRPr/>
            </a:pP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3314889" y="5884623"/>
            <a:ext cx="3861336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pPr algn="r"/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pPr algn="r"/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pPr algn="r"/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 | 2000 </a:t>
            </a:r>
          </a:p>
          <a:p>
            <a:pPr algn="r"/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etc…</a:t>
            </a: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4" name="Straight Connector 203"/>
          <p:cNvCxnSpPr/>
          <p:nvPr/>
        </p:nvCxnSpPr>
        <p:spPr>
          <a:xfrm>
            <a:off x="3495670" y="5811594"/>
            <a:ext cx="3596829" cy="0"/>
          </a:xfrm>
          <a:prstGeom prst="line">
            <a:avLst/>
          </a:prstGeom>
          <a:ln w="3175">
            <a:solidFill>
              <a:srgbClr val="375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Straight Connector 204"/>
          <p:cNvCxnSpPr/>
          <p:nvPr/>
        </p:nvCxnSpPr>
        <p:spPr>
          <a:xfrm>
            <a:off x="3495670" y="8877911"/>
            <a:ext cx="3596829" cy="0"/>
          </a:xfrm>
          <a:prstGeom prst="line">
            <a:avLst/>
          </a:prstGeom>
          <a:ln w="3175">
            <a:solidFill>
              <a:schemeClr val="bg1">
                <a:alpha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6" name="TextBox 215"/>
          <p:cNvSpPr txBox="1"/>
          <p:nvPr/>
        </p:nvSpPr>
        <p:spPr>
          <a:xfrm>
            <a:off x="3314889" y="-13535"/>
            <a:ext cx="3861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 MIN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4345" y="4715292"/>
            <a:ext cx="2707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75A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86815" y="5094817"/>
            <a:ext cx="2421060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TextBox 220"/>
          <p:cNvSpPr txBox="1"/>
          <p:nvPr/>
        </p:nvSpPr>
        <p:spPr>
          <a:xfrm>
            <a:off x="286815" y="5094817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</p:txBody>
      </p:sp>
      <p:sp>
        <p:nvSpPr>
          <p:cNvPr id="222" name="Rectangle 221"/>
          <p:cNvSpPr/>
          <p:nvPr/>
        </p:nvSpPr>
        <p:spPr>
          <a:xfrm>
            <a:off x="290352" y="5712465"/>
            <a:ext cx="2540526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TextBox 222"/>
          <p:cNvSpPr txBox="1"/>
          <p:nvPr/>
        </p:nvSpPr>
        <p:spPr>
          <a:xfrm>
            <a:off x="290352" y="5712465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</p:txBody>
      </p:sp>
      <p:sp>
        <p:nvSpPr>
          <p:cNvPr id="224" name="Rectangle 223"/>
          <p:cNvSpPr/>
          <p:nvPr/>
        </p:nvSpPr>
        <p:spPr>
          <a:xfrm>
            <a:off x="286815" y="6018351"/>
            <a:ext cx="2121256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TextBox 224"/>
          <p:cNvSpPr txBox="1"/>
          <p:nvPr/>
        </p:nvSpPr>
        <p:spPr>
          <a:xfrm>
            <a:off x="286815" y="6018351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Brand Design</a:t>
            </a:r>
          </a:p>
        </p:txBody>
      </p:sp>
      <p:sp>
        <p:nvSpPr>
          <p:cNvPr id="226" name="Rectangle 225"/>
          <p:cNvSpPr/>
          <p:nvPr/>
        </p:nvSpPr>
        <p:spPr>
          <a:xfrm>
            <a:off x="286815" y="5402526"/>
            <a:ext cx="2275438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TextBox 226"/>
          <p:cNvSpPr txBox="1"/>
          <p:nvPr/>
        </p:nvSpPr>
        <p:spPr>
          <a:xfrm>
            <a:off x="286815" y="5402526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UI | UX Design</a:t>
            </a:r>
          </a:p>
        </p:txBody>
      </p:sp>
      <p:sp>
        <p:nvSpPr>
          <p:cNvPr id="228" name="Rectangle 227"/>
          <p:cNvSpPr/>
          <p:nvPr/>
        </p:nvSpPr>
        <p:spPr>
          <a:xfrm>
            <a:off x="286815" y="6326060"/>
            <a:ext cx="2275438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TextBox 228"/>
          <p:cNvSpPr txBox="1"/>
          <p:nvPr/>
        </p:nvSpPr>
        <p:spPr>
          <a:xfrm>
            <a:off x="286815" y="6326060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Networking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179510" y="6856201"/>
            <a:ext cx="2707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375A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</p:txBody>
      </p:sp>
      <p:sp>
        <p:nvSpPr>
          <p:cNvPr id="232" name="Rectangle 231"/>
          <p:cNvSpPr/>
          <p:nvPr/>
        </p:nvSpPr>
        <p:spPr>
          <a:xfrm>
            <a:off x="281979" y="7235726"/>
            <a:ext cx="2541961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TextBox 232"/>
          <p:cNvSpPr txBox="1"/>
          <p:nvPr/>
        </p:nvSpPr>
        <p:spPr>
          <a:xfrm>
            <a:off x="281980" y="7235726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Reagente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4" name="Rectangle 233"/>
          <p:cNvSpPr/>
          <p:nvPr/>
        </p:nvSpPr>
        <p:spPr>
          <a:xfrm>
            <a:off x="285517" y="7853374"/>
            <a:ext cx="1854584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TextBox 234"/>
          <p:cNvSpPr txBox="1"/>
          <p:nvPr/>
        </p:nvSpPr>
        <p:spPr>
          <a:xfrm>
            <a:off x="285517" y="7853374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6" name="Rectangle 235"/>
          <p:cNvSpPr/>
          <p:nvPr/>
        </p:nvSpPr>
        <p:spPr>
          <a:xfrm>
            <a:off x="281979" y="8159260"/>
            <a:ext cx="2280273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TextBox 236"/>
          <p:cNvSpPr txBox="1"/>
          <p:nvPr/>
        </p:nvSpPr>
        <p:spPr>
          <a:xfrm>
            <a:off x="281980" y="8159260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8" name="Rectangle 237"/>
          <p:cNvSpPr/>
          <p:nvPr/>
        </p:nvSpPr>
        <p:spPr>
          <a:xfrm>
            <a:off x="281980" y="7543435"/>
            <a:ext cx="2376640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TextBox 238"/>
          <p:cNvSpPr txBox="1"/>
          <p:nvPr/>
        </p:nvSpPr>
        <p:spPr>
          <a:xfrm>
            <a:off x="281980" y="7543435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Ambicioso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2" name="Rectangle 241"/>
          <p:cNvSpPr/>
          <p:nvPr/>
        </p:nvSpPr>
        <p:spPr>
          <a:xfrm>
            <a:off x="286815" y="8466319"/>
            <a:ext cx="2121256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TextBox 242"/>
          <p:cNvSpPr txBox="1"/>
          <p:nvPr/>
        </p:nvSpPr>
        <p:spPr>
          <a:xfrm>
            <a:off x="286815" y="8466319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84345" y="8992648"/>
            <a:ext cx="2707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dirty="0">
                <a:solidFill>
                  <a:srgbClr val="375A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400" b="1" dirty="0">
              <a:solidFill>
                <a:srgbClr val="375A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6" name="Rectangle 245"/>
          <p:cNvSpPr/>
          <p:nvPr/>
        </p:nvSpPr>
        <p:spPr>
          <a:xfrm>
            <a:off x="286814" y="9372173"/>
            <a:ext cx="2541961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TextBox 246"/>
          <p:cNvSpPr txBox="1"/>
          <p:nvPr/>
        </p:nvSpPr>
        <p:spPr>
          <a:xfrm>
            <a:off x="286815" y="9372173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Inglês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8" name="Rectangle 247"/>
          <p:cNvSpPr/>
          <p:nvPr/>
        </p:nvSpPr>
        <p:spPr>
          <a:xfrm>
            <a:off x="290352" y="9989821"/>
            <a:ext cx="1854584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TextBox 248"/>
          <p:cNvSpPr txBox="1"/>
          <p:nvPr/>
        </p:nvSpPr>
        <p:spPr>
          <a:xfrm>
            <a:off x="290352" y="9989821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Alemao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0" name="Rectangle 249"/>
          <p:cNvSpPr/>
          <p:nvPr/>
        </p:nvSpPr>
        <p:spPr>
          <a:xfrm>
            <a:off x="286815" y="9679882"/>
            <a:ext cx="2376640" cy="246221"/>
          </a:xfrm>
          <a:prstGeom prst="rect">
            <a:avLst/>
          </a:prstGeom>
          <a:solidFill>
            <a:srgbClr val="375A5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TextBox 250"/>
          <p:cNvSpPr txBox="1"/>
          <p:nvPr/>
        </p:nvSpPr>
        <p:spPr>
          <a:xfrm>
            <a:off x="286815" y="9679882"/>
            <a:ext cx="2604858" cy="246221"/>
          </a:xfrm>
          <a:prstGeom prst="rect">
            <a:avLst/>
          </a:prstGeom>
          <a:noFill/>
          <a:ln w="6350">
            <a:solidFill>
              <a:srgbClr val="375A55">
                <a:alpha val="40000"/>
              </a:srgbClr>
            </a:solidFill>
          </a:ln>
        </p:spPr>
        <p:txBody>
          <a:bodyPr wrap="square" rtlCol="0">
            <a:spAutoFit/>
          </a:bodyPr>
          <a:lstStyle/>
          <a:p>
            <a:r>
              <a:rPr lang="pt-PT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Italiano</a:t>
            </a:r>
            <a:endParaRPr lang="en-US" sz="1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0" y="5544713"/>
            <a:ext cx="266700" cy="2667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0" y="1996856"/>
            <a:ext cx="266700" cy="266700"/>
          </a:xfrm>
          <a:prstGeom prst="rect">
            <a:avLst/>
          </a:prstGeom>
        </p:spPr>
      </p:pic>
      <p:pic>
        <p:nvPicPr>
          <p:cNvPr id="255" name="Picture 25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5908" y="8634637"/>
            <a:ext cx="226224" cy="226224"/>
          </a:xfrm>
          <a:prstGeom prst="rect">
            <a:avLst/>
          </a:prstGeom>
        </p:spPr>
      </p:pic>
      <p:sp>
        <p:nvSpPr>
          <p:cNvPr id="257" name="Rectangle 256"/>
          <p:cNvSpPr/>
          <p:nvPr/>
        </p:nvSpPr>
        <p:spPr>
          <a:xfrm>
            <a:off x="3495670" y="9985543"/>
            <a:ext cx="3583499" cy="3998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0" name="TextBox 259"/>
          <p:cNvSpPr txBox="1"/>
          <p:nvPr/>
        </p:nvSpPr>
        <p:spPr>
          <a:xfrm>
            <a:off x="3314888" y="8967426"/>
            <a:ext cx="386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dolor et sit </a:t>
            </a:r>
            <a:r>
              <a:rPr lang="en-US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 </a:t>
            </a:r>
            <a:r>
              <a:rPr lang="en-US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sensuar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 </a:t>
            </a:r>
            <a:r>
              <a:rPr lang="en-US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americanas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sit </a:t>
            </a:r>
            <a:r>
              <a:rPr lang="en-US" sz="900" dirty="0" err="1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vendor.</a:t>
            </a:r>
            <a:endParaRPr lang="en-US" sz="800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1" name="Rectangle 260"/>
          <p:cNvSpPr/>
          <p:nvPr/>
        </p:nvSpPr>
        <p:spPr>
          <a:xfrm>
            <a:off x="3742132" y="9711419"/>
            <a:ext cx="3313710" cy="45719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3" name="Straight Connector 42"/>
          <p:cNvCxnSpPr>
            <a:stCxn id="257" idx="1"/>
            <a:endCxn id="257" idx="3"/>
          </p:cNvCxnSpPr>
          <p:nvPr/>
        </p:nvCxnSpPr>
        <p:spPr>
          <a:xfrm>
            <a:off x="3495670" y="10185443"/>
            <a:ext cx="3583499" cy="0"/>
          </a:xfrm>
          <a:prstGeom prst="line">
            <a:avLst/>
          </a:prstGeom>
          <a:ln w="76200">
            <a:solidFill>
              <a:srgbClr val="375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5670" y="157078"/>
            <a:ext cx="266700" cy="266700"/>
          </a:xfrm>
          <a:prstGeom prst="rect">
            <a:avLst/>
          </a:prstGeom>
        </p:spPr>
      </p:pic>
      <p:cxnSp>
        <p:nvCxnSpPr>
          <p:cNvPr id="265" name="Straight Connector 264"/>
          <p:cNvCxnSpPr/>
          <p:nvPr/>
        </p:nvCxnSpPr>
        <p:spPr>
          <a:xfrm>
            <a:off x="4089400" y="10059830"/>
            <a:ext cx="2406650" cy="0"/>
          </a:xfrm>
          <a:prstGeom prst="line">
            <a:avLst/>
          </a:prstGeom>
          <a:ln w="12700">
            <a:solidFill>
              <a:srgbClr val="375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3482340" y="10311765"/>
            <a:ext cx="607060" cy="0"/>
          </a:xfrm>
          <a:prstGeom prst="line">
            <a:avLst/>
          </a:prstGeom>
          <a:ln w="12700">
            <a:solidFill>
              <a:srgbClr val="375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6472109" y="10312242"/>
            <a:ext cx="607060" cy="0"/>
          </a:xfrm>
          <a:prstGeom prst="line">
            <a:avLst/>
          </a:prstGeom>
          <a:ln w="12700">
            <a:solidFill>
              <a:srgbClr val="375A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6"/>
          <a:srcRect l="21261" t="322" r="14685" b="-322"/>
          <a:stretch/>
        </p:blipFill>
        <p:spPr>
          <a:xfrm>
            <a:off x="764969" y="324137"/>
            <a:ext cx="1677715" cy="1748167"/>
          </a:xfrm>
          <a:prstGeom prst="ellipse">
            <a:avLst/>
          </a:prstGeom>
          <a:ln w="28575">
            <a:solidFill>
              <a:schemeClr val="bg1"/>
            </a:solidFill>
          </a:ln>
        </p:spPr>
      </p:pic>
      <p:sp>
        <p:nvSpPr>
          <p:cNvPr id="66" name="Rectangle 65">
            <a:extLst>
              <a:ext uri="{FF2B5EF4-FFF2-40B4-BE49-F238E27FC236}">
                <a16:creationId xmlns:a16="http://schemas.microsoft.com/office/drawing/2014/main" id="{296B43CB-B42B-6D48-9D7A-8FCE40322D16}"/>
              </a:ext>
            </a:extLst>
          </p:cNvPr>
          <p:cNvSpPr/>
          <p:nvPr/>
        </p:nvSpPr>
        <p:spPr>
          <a:xfrm>
            <a:off x="288649" y="3073539"/>
            <a:ext cx="2603026" cy="417675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6DD228B8-40B8-E647-A102-C0139A31B6D2}"/>
              </a:ext>
            </a:extLst>
          </p:cNvPr>
          <p:cNvSpPr/>
          <p:nvPr/>
        </p:nvSpPr>
        <p:spPr>
          <a:xfrm>
            <a:off x="288649" y="3544385"/>
            <a:ext cx="2603026" cy="253020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9F89F55-0CFE-A341-84E1-794ED3C60C24}"/>
              </a:ext>
            </a:extLst>
          </p:cNvPr>
          <p:cNvSpPr/>
          <p:nvPr/>
        </p:nvSpPr>
        <p:spPr>
          <a:xfrm>
            <a:off x="288649" y="3850576"/>
            <a:ext cx="2603026" cy="253020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7875BB96-F93E-9347-BCD0-B260A92089D5}"/>
              </a:ext>
            </a:extLst>
          </p:cNvPr>
          <p:cNvSpPr/>
          <p:nvPr/>
        </p:nvSpPr>
        <p:spPr>
          <a:xfrm>
            <a:off x="288649" y="4156767"/>
            <a:ext cx="2603026" cy="253020"/>
          </a:xfrm>
          <a:prstGeom prst="rect">
            <a:avLst/>
          </a:prstGeom>
          <a:gradFill>
            <a:gsLst>
              <a:gs pos="50000">
                <a:srgbClr val="375A55">
                  <a:alpha val="91000"/>
                </a:srgbClr>
              </a:gs>
              <a:gs pos="0">
                <a:srgbClr val="375A55"/>
              </a:gs>
              <a:gs pos="100000">
                <a:srgbClr val="375A55"/>
              </a:gs>
            </a:gsLst>
            <a:lin ang="0" scaled="0"/>
          </a:gra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TextBox 7">
            <a:extLst>
              <a:ext uri="{FF2B5EF4-FFF2-40B4-BE49-F238E27FC236}">
                <a16:creationId xmlns:a16="http://schemas.microsoft.com/office/drawing/2014/main" id="{E99CC196-A9E0-594E-B9D6-A94F01195695}"/>
              </a:ext>
            </a:extLst>
          </p:cNvPr>
          <p:cNvSpPr txBox="1"/>
          <p:nvPr/>
        </p:nvSpPr>
        <p:spPr>
          <a:xfrm>
            <a:off x="288648" y="3078804"/>
            <a:ext cx="2603025" cy="1337226"/>
          </a:xfrm>
          <a:prstGeom prst="rect">
            <a:avLst/>
          </a:prstGeom>
          <a:noFill/>
          <a:ln w="6350">
            <a:noFill/>
          </a:ln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lorem dolor et sit </a:t>
            </a: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 lorem sit.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(01) 123 4545</a:t>
            </a:r>
          </a:p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r>
              <a:rPr lang="en-US" sz="1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Linkedin.com</a:t>
            </a:r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/lorem</a:t>
            </a:r>
          </a:p>
        </p:txBody>
      </p:sp>
      <p:pic>
        <p:nvPicPr>
          <p:cNvPr id="71" name="Picture 32">
            <a:extLst>
              <a:ext uri="{FF2B5EF4-FFF2-40B4-BE49-F238E27FC236}">
                <a16:creationId xmlns:a16="http://schemas.microsoft.com/office/drawing/2014/main" id="{11154090-6F3B-564F-893D-5A065EAB8FF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3556529"/>
            <a:ext cx="228600" cy="228600"/>
          </a:xfrm>
          <a:prstGeom prst="rect">
            <a:avLst/>
          </a:prstGeom>
        </p:spPr>
      </p:pic>
      <p:pic>
        <p:nvPicPr>
          <p:cNvPr id="72" name="Picture 33">
            <a:extLst>
              <a:ext uri="{FF2B5EF4-FFF2-40B4-BE49-F238E27FC236}">
                <a16:creationId xmlns:a16="http://schemas.microsoft.com/office/drawing/2014/main" id="{99AC33F8-16FA-1C4D-ADD5-C3CA898A61E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3859795"/>
            <a:ext cx="228600" cy="228600"/>
          </a:xfrm>
          <a:prstGeom prst="rect">
            <a:avLst/>
          </a:prstGeom>
        </p:spPr>
      </p:pic>
      <p:pic>
        <p:nvPicPr>
          <p:cNvPr id="73" name="Picture 34">
            <a:extLst>
              <a:ext uri="{FF2B5EF4-FFF2-40B4-BE49-F238E27FC236}">
                <a16:creationId xmlns:a16="http://schemas.microsoft.com/office/drawing/2014/main" id="{D649741F-B3A2-4A46-8E56-FFDB834D78D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4172658"/>
            <a:ext cx="228600" cy="228600"/>
          </a:xfrm>
          <a:prstGeom prst="rect">
            <a:avLst/>
          </a:prstGeom>
        </p:spPr>
      </p:pic>
      <p:pic>
        <p:nvPicPr>
          <p:cNvPr id="74" name="Picture 35">
            <a:extLst>
              <a:ext uri="{FF2B5EF4-FFF2-40B4-BE49-F238E27FC236}">
                <a16:creationId xmlns:a16="http://schemas.microsoft.com/office/drawing/2014/main" id="{E23C0AFE-E42A-E148-A70C-E1380E0098B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2252" y="3168076"/>
            <a:ext cx="228600" cy="22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390650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506</TotalTime>
  <Words>455</Words>
  <Application>Microsoft Macintosh PowerPoint</Application>
  <PresentationFormat>Personnalisé</PresentationFormat>
  <Paragraphs>96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90</dc:title>
  <dc:subject/>
  <dc:creator>www.exemplodecv.com</dc:creator>
  <cp:keywords/>
  <dc:description/>
  <cp:lastModifiedBy>Axel Maille</cp:lastModifiedBy>
  <cp:revision>197</cp:revision>
  <dcterms:created xsi:type="dcterms:W3CDTF">2015-04-27T10:39:12Z</dcterms:created>
  <dcterms:modified xsi:type="dcterms:W3CDTF">2020-12-28T13:22:15Z</dcterms:modified>
  <cp:category/>
</cp:coreProperties>
</file>