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8181"/>
    <a:srgbClr val="AF4FF9"/>
    <a:srgbClr val="7F38BA"/>
    <a:srgbClr val="0C0F22"/>
    <a:srgbClr val="F2E7DA"/>
    <a:srgbClr val="FDF1CF"/>
    <a:srgbClr val="F6F1D6"/>
    <a:srgbClr val="2A2A28"/>
    <a:srgbClr val="2626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26" autoAdjust="0"/>
    <p:restoredTop sz="94660"/>
  </p:normalViewPr>
  <p:slideViewPr>
    <p:cSldViewPr snapToGrid="0">
      <p:cViewPr varScale="1">
        <p:scale>
          <a:sx n="82" d="100"/>
          <a:sy n="82" d="100"/>
        </p:scale>
        <p:origin x="36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1749275"/>
            <a:ext cx="6428423" cy="3721230"/>
          </a:xfrm>
        </p:spPr>
        <p:txBody>
          <a:bodyPr anchor="b"/>
          <a:lstStyle>
            <a:lvl1pPr algn="ctr"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356" y="5614010"/>
            <a:ext cx="5672138" cy="2580613"/>
          </a:xfrm>
        </p:spPr>
        <p:txBody>
          <a:bodyPr/>
          <a:lstStyle>
            <a:lvl1pPr marL="0" indent="0" algn="ctr">
              <a:buNone/>
              <a:defRPr sz="1985"/>
            </a:lvl1pPr>
            <a:lvl2pPr marL="378150" indent="0" algn="ctr">
              <a:buNone/>
              <a:defRPr sz="1654"/>
            </a:lvl2pPr>
            <a:lvl3pPr marL="756300" indent="0" algn="ctr">
              <a:buNone/>
              <a:defRPr sz="1489"/>
            </a:lvl3pPr>
            <a:lvl4pPr marL="1134450" indent="0" algn="ctr">
              <a:buNone/>
              <a:defRPr sz="1323"/>
            </a:lvl4pPr>
            <a:lvl5pPr marL="1512600" indent="0" algn="ctr">
              <a:buNone/>
              <a:defRPr sz="1323"/>
            </a:lvl5pPr>
            <a:lvl6pPr marL="1890751" indent="0" algn="ctr">
              <a:buNone/>
              <a:defRPr sz="1323"/>
            </a:lvl6pPr>
            <a:lvl7pPr marL="2268901" indent="0" algn="ctr">
              <a:buNone/>
              <a:defRPr sz="1323"/>
            </a:lvl7pPr>
            <a:lvl8pPr marL="2647051" indent="0" algn="ctr">
              <a:buNone/>
              <a:defRPr sz="1323"/>
            </a:lvl8pPr>
            <a:lvl9pPr marL="3025201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794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090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12165" y="569071"/>
            <a:ext cx="1630740" cy="905812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946" y="569071"/>
            <a:ext cx="4797683" cy="90581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004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259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007" y="2664740"/>
            <a:ext cx="6522958" cy="4446176"/>
          </a:xfrm>
        </p:spPr>
        <p:txBody>
          <a:bodyPr anchor="b"/>
          <a:lstStyle>
            <a:lvl1pPr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007" y="7152978"/>
            <a:ext cx="6522958" cy="2338139"/>
          </a:xfrm>
        </p:spPr>
        <p:txBody>
          <a:bodyPr/>
          <a:lstStyle>
            <a:lvl1pPr marL="0" indent="0">
              <a:buNone/>
              <a:defRPr sz="1985">
                <a:solidFill>
                  <a:schemeClr val="tx1"/>
                </a:solidFill>
              </a:defRPr>
            </a:lvl1pPr>
            <a:lvl2pPr marL="378150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300" indent="0">
              <a:buNone/>
              <a:defRPr sz="1489">
                <a:solidFill>
                  <a:schemeClr val="tx1">
                    <a:tint val="75000"/>
                  </a:schemeClr>
                </a:solidFill>
              </a:defRPr>
            </a:lvl3pPr>
            <a:lvl4pPr marL="113445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60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7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9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70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52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55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946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8693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849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569073"/>
            <a:ext cx="6522958" cy="20659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932" y="2620202"/>
            <a:ext cx="3199440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932" y="3904322"/>
            <a:ext cx="3199440" cy="57426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8693" y="2620202"/>
            <a:ext cx="3215196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8693" y="3904322"/>
            <a:ext cx="3215196" cy="57426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95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280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438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5196" y="1538968"/>
            <a:ext cx="3828693" cy="7595861"/>
          </a:xfrm>
        </p:spPr>
        <p:txBody>
          <a:bodyPr/>
          <a:lstStyle>
            <a:lvl1pPr>
              <a:defRPr sz="2647"/>
            </a:lvl1pPr>
            <a:lvl2pPr>
              <a:defRPr sz="2316"/>
            </a:lvl2pPr>
            <a:lvl3pPr>
              <a:defRPr sz="1985"/>
            </a:lvl3pPr>
            <a:lvl4pPr>
              <a:defRPr sz="1654"/>
            </a:lvl4pPr>
            <a:lvl5pPr>
              <a:defRPr sz="1654"/>
            </a:lvl5pPr>
            <a:lvl6pPr>
              <a:defRPr sz="1654"/>
            </a:lvl6pPr>
            <a:lvl7pPr>
              <a:defRPr sz="1654"/>
            </a:lvl7pPr>
            <a:lvl8pPr>
              <a:defRPr sz="1654"/>
            </a:lvl8pPr>
            <a:lvl9pPr>
              <a:defRPr sz="165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27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5196" y="1538968"/>
            <a:ext cx="3828693" cy="7595861"/>
          </a:xfrm>
        </p:spPr>
        <p:txBody>
          <a:bodyPr anchor="t"/>
          <a:lstStyle>
            <a:lvl1pPr marL="0" indent="0">
              <a:buNone/>
              <a:defRPr sz="2647"/>
            </a:lvl1pPr>
            <a:lvl2pPr marL="378150" indent="0">
              <a:buNone/>
              <a:defRPr sz="2316"/>
            </a:lvl2pPr>
            <a:lvl3pPr marL="756300" indent="0">
              <a:buNone/>
              <a:defRPr sz="1985"/>
            </a:lvl3pPr>
            <a:lvl4pPr marL="1134450" indent="0">
              <a:buNone/>
              <a:defRPr sz="1654"/>
            </a:lvl4pPr>
            <a:lvl5pPr marL="1512600" indent="0">
              <a:buNone/>
              <a:defRPr sz="1654"/>
            </a:lvl5pPr>
            <a:lvl6pPr marL="1890751" indent="0">
              <a:buNone/>
              <a:defRPr sz="1654"/>
            </a:lvl6pPr>
            <a:lvl7pPr marL="2268901" indent="0">
              <a:buNone/>
              <a:defRPr sz="1654"/>
            </a:lvl7pPr>
            <a:lvl8pPr marL="2647051" indent="0">
              <a:buNone/>
              <a:defRPr sz="1654"/>
            </a:lvl8pPr>
            <a:lvl9pPr marL="3025201" indent="0">
              <a:buNone/>
              <a:defRPr sz="165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213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946" y="569073"/>
            <a:ext cx="6522958" cy="20659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946" y="2845355"/>
            <a:ext cx="6522958" cy="6781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946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5194" y="9906786"/>
            <a:ext cx="2552462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41263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885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6300" rtl="0" eaLnBrk="1" latinLnBrk="0" hangingPunct="1">
        <a:lnSpc>
          <a:spcPct val="90000"/>
        </a:lnSpc>
        <a:spcBef>
          <a:spcPct val="0"/>
        </a:spcBef>
        <a:buNone/>
        <a:defRPr sz="36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075" indent="-189075" algn="l" defTabSz="75630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6" kern="1200">
          <a:solidFill>
            <a:schemeClr val="tx1"/>
          </a:solidFill>
          <a:latin typeface="+mn-lt"/>
          <a:ea typeface="+mn-ea"/>
          <a:cs typeface="+mn-cs"/>
        </a:defRPr>
      </a:lvl1pPr>
      <a:lvl2pPr marL="5672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94537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5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7016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20798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4579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8361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2142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1pPr>
      <a:lvl2pPr marL="3781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2pPr>
      <a:lvl3pPr marL="7563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3pPr>
      <a:lvl4pPr marL="11344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5126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18907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2689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6470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0252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-4654" y="0"/>
            <a:ext cx="7567504" cy="10688638"/>
          </a:xfrm>
          <a:custGeom>
            <a:avLst/>
            <a:gdLst>
              <a:gd name="connsiteX0" fmla="*/ 0 w 7587916"/>
              <a:gd name="connsiteY0" fmla="*/ 10700084 h 10700084"/>
              <a:gd name="connsiteX1" fmla="*/ 6160168 w 7587916"/>
              <a:gd name="connsiteY1" fmla="*/ 0 h 10700084"/>
              <a:gd name="connsiteX2" fmla="*/ 7587916 w 7587916"/>
              <a:gd name="connsiteY2" fmla="*/ 0 h 10700084"/>
              <a:gd name="connsiteX3" fmla="*/ 7587916 w 7587916"/>
              <a:gd name="connsiteY3" fmla="*/ 10700084 h 10700084"/>
              <a:gd name="connsiteX4" fmla="*/ 0 w 7587916"/>
              <a:gd name="connsiteY4" fmla="*/ 10700084 h 10700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87916" h="10700084">
                <a:moveTo>
                  <a:pt x="0" y="10700084"/>
                </a:moveTo>
                <a:lnTo>
                  <a:pt x="6160168" y="0"/>
                </a:lnTo>
                <a:lnTo>
                  <a:pt x="7587916" y="0"/>
                </a:lnTo>
                <a:lnTo>
                  <a:pt x="7587916" y="10700084"/>
                </a:lnTo>
                <a:lnTo>
                  <a:pt x="0" y="10700084"/>
                </a:lnTo>
                <a:close/>
              </a:path>
            </a:pathLst>
          </a:custGeom>
          <a:solidFill>
            <a:srgbClr val="F2E7DA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10117808"/>
            <a:ext cx="7566660" cy="573052"/>
          </a:xfrm>
          <a:custGeom>
            <a:avLst/>
            <a:gdLst>
              <a:gd name="connsiteX0" fmla="*/ 0 w 7574280"/>
              <a:gd name="connsiteY0" fmla="*/ 1082040 h 1082040"/>
              <a:gd name="connsiteX1" fmla="*/ 609600 w 7574280"/>
              <a:gd name="connsiteY1" fmla="*/ 0 h 1082040"/>
              <a:gd name="connsiteX2" fmla="*/ 7574280 w 7574280"/>
              <a:gd name="connsiteY2" fmla="*/ 1082040 h 1082040"/>
              <a:gd name="connsiteX3" fmla="*/ 0 w 7574280"/>
              <a:gd name="connsiteY3" fmla="*/ 1082040 h 1082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4280" h="1082040">
                <a:moveTo>
                  <a:pt x="0" y="1082040"/>
                </a:moveTo>
                <a:lnTo>
                  <a:pt x="609600" y="0"/>
                </a:lnTo>
                <a:lnTo>
                  <a:pt x="7574280" y="1082040"/>
                </a:lnTo>
                <a:lnTo>
                  <a:pt x="0" y="1082040"/>
                </a:lnTo>
                <a:close/>
              </a:path>
            </a:pathLst>
          </a:custGeom>
          <a:solidFill>
            <a:srgbClr val="0C0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-6350" y="-6350"/>
            <a:ext cx="6146800" cy="2482850"/>
          </a:xfrm>
          <a:custGeom>
            <a:avLst/>
            <a:gdLst>
              <a:gd name="connsiteX0" fmla="*/ 6146800 w 6146800"/>
              <a:gd name="connsiteY0" fmla="*/ 0 h 2482850"/>
              <a:gd name="connsiteX1" fmla="*/ 5219700 w 6146800"/>
              <a:gd name="connsiteY1" fmla="*/ 1631950 h 2482850"/>
              <a:gd name="connsiteX2" fmla="*/ 0 w 6146800"/>
              <a:gd name="connsiteY2" fmla="*/ 2482850 h 2482850"/>
              <a:gd name="connsiteX3" fmla="*/ 0 w 6146800"/>
              <a:gd name="connsiteY3" fmla="*/ 0 h 2482850"/>
              <a:gd name="connsiteX4" fmla="*/ 6146800 w 6146800"/>
              <a:gd name="connsiteY4" fmla="*/ 0 h 2482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6800" h="2482850">
                <a:moveTo>
                  <a:pt x="6146800" y="0"/>
                </a:moveTo>
                <a:lnTo>
                  <a:pt x="5219700" y="1631950"/>
                </a:lnTo>
                <a:lnTo>
                  <a:pt x="0" y="2482850"/>
                </a:lnTo>
                <a:lnTo>
                  <a:pt x="0" y="0"/>
                </a:lnTo>
                <a:lnTo>
                  <a:pt x="6146800" y="0"/>
                </a:lnTo>
                <a:close/>
              </a:path>
            </a:pathLst>
          </a:custGeom>
          <a:solidFill>
            <a:srgbClr val="0C0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414597"/>
            <a:ext cx="3879812" cy="723275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lvl="1"/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FRANK</a:t>
            </a:r>
            <a:r>
              <a:rPr lang="en-US" sz="2400" b="1" dirty="0">
                <a:solidFill>
                  <a:srgbClr val="7F38B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>
                <a:solidFill>
                  <a:srgbClr val="AF4FF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PILOTTI</a:t>
            </a:r>
            <a:endParaRPr lang="en-US" sz="2400" dirty="0">
              <a:solidFill>
                <a:srgbClr val="AF4FF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500" dirty="0">
              <a:solidFill>
                <a:srgbClr val="7F38B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8902" y="3033722"/>
            <a:ext cx="2461062" cy="1415772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lvl="1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Lorem Ipsum</a:t>
            </a:r>
          </a:p>
          <a:p>
            <a:pPr lvl="1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00000 Porto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20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(01) 123 4545</a:t>
            </a:r>
          </a:p>
          <a:p>
            <a:pPr lvl="1">
              <a:lnSpc>
                <a:spcPct val="200000"/>
              </a:lnSpc>
            </a:pP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mail@mail.com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200000"/>
              </a:lnSpc>
            </a:pPr>
            <a:r>
              <a:rPr lang="en-US" sz="100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.site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.com</a:t>
            </a:r>
            <a:endParaRPr lang="en-US" sz="5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0" name="TextBox 219"/>
          <p:cNvSpPr txBox="1"/>
          <p:nvPr/>
        </p:nvSpPr>
        <p:spPr>
          <a:xfrm>
            <a:off x="367644" y="2634798"/>
            <a:ext cx="2728977" cy="276999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lvl="1"/>
            <a:r>
              <a:rPr lang="en-US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</a:t>
            </a:r>
          </a:p>
        </p:txBody>
      </p:sp>
      <p:pic>
        <p:nvPicPr>
          <p:cNvPr id="251" name="Picture 25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641" y="3559890"/>
            <a:ext cx="166665" cy="166665"/>
          </a:xfrm>
          <a:prstGeom prst="rect">
            <a:avLst/>
          </a:prstGeom>
        </p:spPr>
      </p:pic>
      <p:pic>
        <p:nvPicPr>
          <p:cNvPr id="252" name="Picture 25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641" y="3869447"/>
            <a:ext cx="166665" cy="166665"/>
          </a:xfrm>
          <a:prstGeom prst="rect">
            <a:avLst/>
          </a:prstGeom>
        </p:spPr>
      </p:pic>
      <p:pic>
        <p:nvPicPr>
          <p:cNvPr id="253" name="Picture 25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640" y="4179004"/>
            <a:ext cx="166665" cy="166665"/>
          </a:xfrm>
          <a:prstGeom prst="rect">
            <a:avLst/>
          </a:prstGeom>
        </p:spPr>
      </p:pic>
      <p:pic>
        <p:nvPicPr>
          <p:cNvPr id="254" name="Picture 25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639" y="3076825"/>
            <a:ext cx="166665" cy="166665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6"/>
          <a:srcRect l="10697" r="23153"/>
          <a:stretch/>
        </p:blipFill>
        <p:spPr>
          <a:xfrm>
            <a:off x="4690196" y="224939"/>
            <a:ext cx="2051926" cy="2070380"/>
          </a:xfrm>
          <a:prstGeom prst="ellipse">
            <a:avLst/>
          </a:prstGeom>
          <a:ln w="28575">
            <a:solidFill>
              <a:schemeClr val="bg1"/>
            </a:solidFill>
          </a:ln>
        </p:spPr>
      </p:pic>
      <p:sp>
        <p:nvSpPr>
          <p:cNvPr id="81" name="ZoneTexte 80"/>
          <p:cNvSpPr txBox="1"/>
          <p:nvPr/>
        </p:nvSpPr>
        <p:spPr>
          <a:xfrm>
            <a:off x="679443" y="4952676"/>
            <a:ext cx="6062679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>
                <a:solidFill>
                  <a:srgbClr val="818181"/>
                </a:solidFill>
              </a:rPr>
              <a:t>Objeto</a:t>
            </a:r>
            <a:r>
              <a:rPr lang="fr-FR" sz="1400" dirty="0">
                <a:solidFill>
                  <a:srgbClr val="818181"/>
                </a:solidFill>
              </a:rPr>
              <a:t> : </a:t>
            </a:r>
          </a:p>
          <a:p>
            <a:pPr algn="just"/>
            <a:endParaRPr lang="fr-FR" sz="1400" dirty="0">
              <a:solidFill>
                <a:srgbClr val="818181"/>
              </a:solidFill>
            </a:endParaRPr>
          </a:p>
          <a:p>
            <a:pPr algn="just"/>
            <a:r>
              <a:rPr lang="fr-FR" sz="1400" dirty="0" err="1">
                <a:solidFill>
                  <a:srgbClr val="818181"/>
                </a:solidFill>
              </a:rPr>
              <a:t>Lorem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ipsum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dolor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sit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amet</a:t>
            </a:r>
            <a:r>
              <a:rPr lang="fr-FR" sz="1400" dirty="0">
                <a:solidFill>
                  <a:srgbClr val="818181"/>
                </a:solidFill>
              </a:rPr>
              <a:t>, </a:t>
            </a:r>
            <a:r>
              <a:rPr lang="fr-FR" sz="1400" dirty="0" err="1">
                <a:solidFill>
                  <a:srgbClr val="818181"/>
                </a:solidFill>
              </a:rPr>
              <a:t>consectetur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adipiscing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elit</a:t>
            </a:r>
            <a:r>
              <a:rPr lang="fr-FR" sz="1400" dirty="0">
                <a:solidFill>
                  <a:srgbClr val="818181"/>
                </a:solidFill>
              </a:rPr>
              <a:t>. </a:t>
            </a:r>
            <a:r>
              <a:rPr lang="fr-FR" sz="1400" dirty="0" err="1">
                <a:solidFill>
                  <a:srgbClr val="818181"/>
                </a:solidFill>
              </a:rPr>
              <a:t>Donec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viverra</a:t>
            </a:r>
            <a:r>
              <a:rPr lang="fr-FR" sz="1400" dirty="0">
                <a:solidFill>
                  <a:srgbClr val="818181"/>
                </a:solidFill>
              </a:rPr>
              <a:t>, massa eu </a:t>
            </a:r>
            <a:r>
              <a:rPr lang="fr-FR" sz="1400" dirty="0" err="1">
                <a:solidFill>
                  <a:srgbClr val="818181"/>
                </a:solidFill>
              </a:rPr>
              <a:t>condimentum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vehicula</a:t>
            </a:r>
            <a:r>
              <a:rPr lang="fr-FR" sz="1400" dirty="0">
                <a:solidFill>
                  <a:srgbClr val="818181"/>
                </a:solidFill>
              </a:rPr>
              <a:t>, </a:t>
            </a:r>
            <a:r>
              <a:rPr lang="fr-FR" sz="1400" dirty="0" err="1">
                <a:solidFill>
                  <a:srgbClr val="818181"/>
                </a:solidFill>
              </a:rPr>
              <a:t>odio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ipsum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malesuada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sapien</a:t>
            </a:r>
            <a:r>
              <a:rPr lang="fr-FR" sz="1400" dirty="0">
                <a:solidFill>
                  <a:srgbClr val="818181"/>
                </a:solidFill>
              </a:rPr>
              <a:t>, </a:t>
            </a:r>
            <a:r>
              <a:rPr lang="fr-FR" sz="1400" dirty="0" err="1">
                <a:solidFill>
                  <a:srgbClr val="818181"/>
                </a:solidFill>
              </a:rPr>
              <a:t>sit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amet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suscipit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ligula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tortor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eget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neque</a:t>
            </a:r>
            <a:r>
              <a:rPr lang="fr-FR" sz="1400" dirty="0">
                <a:solidFill>
                  <a:srgbClr val="818181"/>
                </a:solidFill>
              </a:rPr>
              <a:t>. </a:t>
            </a:r>
            <a:r>
              <a:rPr lang="fr-FR" sz="1400" dirty="0" err="1">
                <a:solidFill>
                  <a:srgbClr val="818181"/>
                </a:solidFill>
              </a:rPr>
              <a:t>Praesent</a:t>
            </a:r>
            <a:r>
              <a:rPr lang="fr-FR" sz="1400" dirty="0">
                <a:solidFill>
                  <a:srgbClr val="818181"/>
                </a:solidFill>
              </a:rPr>
              <a:t> nec bibendum </a:t>
            </a:r>
            <a:r>
              <a:rPr lang="fr-FR" sz="1400" dirty="0" err="1">
                <a:solidFill>
                  <a:srgbClr val="818181"/>
                </a:solidFill>
              </a:rPr>
              <a:t>ligula</a:t>
            </a:r>
            <a:r>
              <a:rPr lang="fr-FR" sz="1400" dirty="0">
                <a:solidFill>
                  <a:srgbClr val="818181"/>
                </a:solidFill>
              </a:rPr>
              <a:t>. </a:t>
            </a:r>
            <a:r>
              <a:rPr lang="fr-FR" sz="1400" dirty="0" err="1">
                <a:solidFill>
                  <a:srgbClr val="818181"/>
                </a:solidFill>
              </a:rPr>
              <a:t>Morbi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rhoncus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dictum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sem</a:t>
            </a:r>
            <a:r>
              <a:rPr lang="fr-FR" sz="1400" dirty="0">
                <a:solidFill>
                  <a:srgbClr val="818181"/>
                </a:solidFill>
              </a:rPr>
              <a:t> vitae </a:t>
            </a:r>
            <a:r>
              <a:rPr lang="fr-FR" sz="1400" dirty="0" err="1">
                <a:solidFill>
                  <a:srgbClr val="818181"/>
                </a:solidFill>
              </a:rPr>
              <a:t>interdum</a:t>
            </a:r>
            <a:r>
              <a:rPr lang="fr-FR" sz="1400" dirty="0">
                <a:solidFill>
                  <a:srgbClr val="818181"/>
                </a:solidFill>
              </a:rPr>
              <a:t>. </a:t>
            </a:r>
            <a:r>
              <a:rPr lang="fr-FR" sz="1400" dirty="0" err="1">
                <a:solidFill>
                  <a:srgbClr val="818181"/>
                </a:solidFill>
              </a:rPr>
              <a:t>Cras</a:t>
            </a:r>
            <a:r>
              <a:rPr lang="fr-FR" sz="1400" dirty="0">
                <a:solidFill>
                  <a:srgbClr val="818181"/>
                </a:solidFill>
              </a:rPr>
              <a:t> non </a:t>
            </a:r>
            <a:r>
              <a:rPr lang="fr-FR" sz="1400" dirty="0" err="1">
                <a:solidFill>
                  <a:srgbClr val="818181"/>
                </a:solidFill>
              </a:rPr>
              <a:t>sapien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ipsum</a:t>
            </a:r>
            <a:r>
              <a:rPr lang="fr-FR" sz="1400" dirty="0">
                <a:solidFill>
                  <a:srgbClr val="818181"/>
                </a:solidFill>
              </a:rPr>
              <a:t>. </a:t>
            </a:r>
            <a:r>
              <a:rPr lang="fr-FR" sz="1400" dirty="0" err="1">
                <a:solidFill>
                  <a:srgbClr val="818181"/>
                </a:solidFill>
              </a:rPr>
              <a:t>Nulla</a:t>
            </a:r>
            <a:r>
              <a:rPr lang="fr-FR" sz="1400" dirty="0">
                <a:solidFill>
                  <a:srgbClr val="818181"/>
                </a:solidFill>
              </a:rPr>
              <a:t> non libero id </a:t>
            </a:r>
            <a:r>
              <a:rPr lang="fr-FR" sz="1400" dirty="0" err="1">
                <a:solidFill>
                  <a:srgbClr val="818181"/>
                </a:solidFill>
              </a:rPr>
              <a:t>nulla</a:t>
            </a:r>
            <a:r>
              <a:rPr lang="fr-FR" sz="1400" dirty="0">
                <a:solidFill>
                  <a:srgbClr val="818181"/>
                </a:solidFill>
              </a:rPr>
              <a:t> cursus </a:t>
            </a:r>
            <a:r>
              <a:rPr lang="fr-FR" sz="1400" dirty="0" err="1">
                <a:solidFill>
                  <a:srgbClr val="818181"/>
                </a:solidFill>
              </a:rPr>
              <a:t>ultrices</a:t>
            </a:r>
            <a:r>
              <a:rPr lang="fr-FR" sz="1400" dirty="0">
                <a:solidFill>
                  <a:srgbClr val="818181"/>
                </a:solidFill>
              </a:rPr>
              <a:t>. Sed ut </a:t>
            </a:r>
            <a:r>
              <a:rPr lang="fr-FR" sz="1400" dirty="0" err="1">
                <a:solidFill>
                  <a:srgbClr val="818181"/>
                </a:solidFill>
              </a:rPr>
              <a:t>ligula</a:t>
            </a:r>
            <a:r>
              <a:rPr lang="fr-FR" sz="1400" dirty="0">
                <a:solidFill>
                  <a:srgbClr val="818181"/>
                </a:solidFill>
              </a:rPr>
              <a:t> id </a:t>
            </a:r>
            <a:r>
              <a:rPr lang="fr-FR" sz="1400" dirty="0" err="1">
                <a:solidFill>
                  <a:srgbClr val="818181"/>
                </a:solidFill>
              </a:rPr>
              <a:t>tortor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condimentum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sollicitudin</a:t>
            </a:r>
            <a:r>
              <a:rPr lang="fr-FR" sz="1400" dirty="0">
                <a:solidFill>
                  <a:srgbClr val="818181"/>
                </a:solidFill>
              </a:rPr>
              <a:t>. </a:t>
            </a:r>
            <a:r>
              <a:rPr lang="fr-FR" sz="1400" dirty="0" err="1">
                <a:solidFill>
                  <a:srgbClr val="818181"/>
                </a:solidFill>
              </a:rPr>
              <a:t>Praesent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quis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velit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urna</a:t>
            </a:r>
            <a:r>
              <a:rPr lang="fr-FR" sz="1400" dirty="0">
                <a:solidFill>
                  <a:srgbClr val="818181"/>
                </a:solidFill>
              </a:rPr>
              <a:t>. </a:t>
            </a:r>
          </a:p>
          <a:p>
            <a:pPr algn="just"/>
            <a:endParaRPr lang="fr-FR" sz="1400" dirty="0">
              <a:solidFill>
                <a:srgbClr val="818181"/>
              </a:solidFill>
            </a:endParaRPr>
          </a:p>
          <a:p>
            <a:r>
              <a:rPr lang="fr-FR" sz="1400" dirty="0" err="1">
                <a:solidFill>
                  <a:srgbClr val="818181"/>
                </a:solidFill>
              </a:rPr>
              <a:t>Aliquam</a:t>
            </a:r>
            <a:r>
              <a:rPr lang="fr-FR" sz="1400" dirty="0">
                <a:solidFill>
                  <a:srgbClr val="818181"/>
                </a:solidFill>
              </a:rPr>
              <a:t> erat </a:t>
            </a:r>
            <a:r>
              <a:rPr lang="fr-FR" sz="1400" dirty="0" err="1">
                <a:solidFill>
                  <a:srgbClr val="818181"/>
                </a:solidFill>
              </a:rPr>
              <a:t>volutpat</a:t>
            </a:r>
            <a:r>
              <a:rPr lang="fr-FR" sz="1400" dirty="0">
                <a:solidFill>
                  <a:srgbClr val="818181"/>
                </a:solidFill>
              </a:rPr>
              <a:t>. Duis id </a:t>
            </a:r>
            <a:r>
              <a:rPr lang="fr-FR" sz="1400" dirty="0" err="1">
                <a:solidFill>
                  <a:srgbClr val="818181"/>
                </a:solidFill>
              </a:rPr>
              <a:t>orci</a:t>
            </a:r>
            <a:r>
              <a:rPr lang="fr-FR" sz="1400" dirty="0">
                <a:solidFill>
                  <a:srgbClr val="818181"/>
                </a:solidFill>
              </a:rPr>
              <a:t> in </a:t>
            </a:r>
            <a:r>
              <a:rPr lang="fr-FR" sz="1400" dirty="0" err="1">
                <a:solidFill>
                  <a:srgbClr val="818181"/>
                </a:solidFill>
              </a:rPr>
              <a:t>purus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pulvinar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lobortis</a:t>
            </a:r>
            <a:r>
              <a:rPr lang="fr-FR" sz="1400" dirty="0">
                <a:solidFill>
                  <a:srgbClr val="818181"/>
                </a:solidFill>
              </a:rPr>
              <a:t>. </a:t>
            </a:r>
            <a:r>
              <a:rPr lang="fr-FR" sz="1400" dirty="0" err="1">
                <a:solidFill>
                  <a:srgbClr val="818181"/>
                </a:solidFill>
              </a:rPr>
              <a:t>Etiam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ac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ultrices</a:t>
            </a:r>
            <a:r>
              <a:rPr lang="fr-FR" sz="1400" dirty="0">
                <a:solidFill>
                  <a:srgbClr val="818181"/>
                </a:solidFill>
              </a:rPr>
              <a:t> erat. Ut </a:t>
            </a:r>
            <a:r>
              <a:rPr lang="fr-FR" sz="1400" dirty="0" err="1">
                <a:solidFill>
                  <a:srgbClr val="818181"/>
                </a:solidFill>
              </a:rPr>
              <a:t>venenatis</a:t>
            </a:r>
            <a:r>
              <a:rPr lang="fr-FR" sz="1400" dirty="0">
                <a:solidFill>
                  <a:srgbClr val="818181"/>
                </a:solidFill>
              </a:rPr>
              <a:t>, </a:t>
            </a:r>
            <a:r>
              <a:rPr lang="fr-FR" sz="1400" dirty="0" err="1">
                <a:solidFill>
                  <a:srgbClr val="818181"/>
                </a:solidFill>
              </a:rPr>
              <a:t>nulla</a:t>
            </a:r>
            <a:r>
              <a:rPr lang="fr-FR" sz="1400" dirty="0">
                <a:solidFill>
                  <a:srgbClr val="818181"/>
                </a:solidFill>
              </a:rPr>
              <a:t> non </a:t>
            </a:r>
            <a:r>
              <a:rPr lang="fr-FR" sz="1400" dirty="0" err="1">
                <a:solidFill>
                  <a:srgbClr val="818181"/>
                </a:solidFill>
              </a:rPr>
              <a:t>vestibulum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convallis</a:t>
            </a:r>
            <a:r>
              <a:rPr lang="fr-FR" sz="1400" dirty="0">
                <a:solidFill>
                  <a:srgbClr val="818181"/>
                </a:solidFill>
              </a:rPr>
              <a:t>, est </a:t>
            </a:r>
            <a:r>
              <a:rPr lang="fr-FR" sz="1400" dirty="0" err="1">
                <a:solidFill>
                  <a:srgbClr val="818181"/>
                </a:solidFill>
              </a:rPr>
              <a:t>leo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elementum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eros</a:t>
            </a:r>
            <a:r>
              <a:rPr lang="fr-FR" sz="1400" dirty="0">
                <a:solidFill>
                  <a:srgbClr val="818181"/>
                </a:solidFill>
              </a:rPr>
              <a:t>, </a:t>
            </a:r>
            <a:r>
              <a:rPr lang="fr-FR" sz="1400" dirty="0" err="1">
                <a:solidFill>
                  <a:srgbClr val="818181"/>
                </a:solidFill>
              </a:rPr>
              <a:t>eget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sagittis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lorem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mauris</a:t>
            </a:r>
            <a:r>
              <a:rPr lang="fr-FR" sz="1400" dirty="0">
                <a:solidFill>
                  <a:srgbClr val="818181"/>
                </a:solidFill>
              </a:rPr>
              <a:t> a </a:t>
            </a:r>
            <a:r>
              <a:rPr lang="fr-FR" sz="1400" dirty="0" err="1">
                <a:solidFill>
                  <a:srgbClr val="818181"/>
                </a:solidFill>
              </a:rPr>
              <a:t>lectus</a:t>
            </a:r>
            <a:r>
              <a:rPr lang="fr-FR" sz="1400" dirty="0">
                <a:solidFill>
                  <a:srgbClr val="818181"/>
                </a:solidFill>
              </a:rPr>
              <a:t>. </a:t>
            </a:r>
            <a:r>
              <a:rPr lang="fr-FR" sz="1400" dirty="0" err="1">
                <a:solidFill>
                  <a:srgbClr val="818181"/>
                </a:solidFill>
              </a:rPr>
              <a:t>Maecenas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luctus</a:t>
            </a:r>
            <a:r>
              <a:rPr lang="fr-FR" sz="1400" dirty="0">
                <a:solidFill>
                  <a:srgbClr val="818181"/>
                </a:solidFill>
              </a:rPr>
              <a:t> eu </a:t>
            </a:r>
            <a:r>
              <a:rPr lang="fr-FR" sz="1400" dirty="0" err="1">
                <a:solidFill>
                  <a:srgbClr val="818181"/>
                </a:solidFill>
              </a:rPr>
              <a:t>mauris</a:t>
            </a:r>
            <a:r>
              <a:rPr lang="fr-FR" sz="1400" dirty="0">
                <a:solidFill>
                  <a:srgbClr val="818181"/>
                </a:solidFill>
              </a:rPr>
              <a:t> a </a:t>
            </a:r>
            <a:r>
              <a:rPr lang="fr-FR" sz="1400" dirty="0" err="1">
                <a:solidFill>
                  <a:srgbClr val="818181"/>
                </a:solidFill>
              </a:rPr>
              <a:t>interdum</a:t>
            </a:r>
            <a:r>
              <a:rPr lang="fr-FR" sz="1400" dirty="0">
                <a:solidFill>
                  <a:srgbClr val="818181"/>
                </a:solidFill>
              </a:rPr>
              <a:t>. </a:t>
            </a:r>
            <a:r>
              <a:rPr lang="fr-FR" sz="1400" dirty="0" err="1">
                <a:solidFill>
                  <a:srgbClr val="818181"/>
                </a:solidFill>
              </a:rPr>
              <a:t>Aenean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aliquam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fermentum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lorem</a:t>
            </a:r>
            <a:r>
              <a:rPr lang="fr-FR" sz="1400" dirty="0">
                <a:solidFill>
                  <a:srgbClr val="818181"/>
                </a:solidFill>
              </a:rPr>
              <a:t> in </a:t>
            </a:r>
            <a:r>
              <a:rPr lang="fr-FR" sz="1400" dirty="0" err="1">
                <a:solidFill>
                  <a:srgbClr val="818181"/>
                </a:solidFill>
              </a:rPr>
              <a:t>tempus</a:t>
            </a:r>
            <a:r>
              <a:rPr lang="fr-FR" sz="1400" dirty="0">
                <a:solidFill>
                  <a:srgbClr val="818181"/>
                </a:solidFill>
              </a:rPr>
              <a:t>. </a:t>
            </a:r>
          </a:p>
          <a:p>
            <a:endParaRPr lang="fr-FR" sz="1400" dirty="0">
              <a:solidFill>
                <a:srgbClr val="818181"/>
              </a:solidFill>
            </a:endParaRPr>
          </a:p>
          <a:p>
            <a:r>
              <a:rPr lang="fr-FR" sz="1400" dirty="0" err="1">
                <a:solidFill>
                  <a:srgbClr val="818181"/>
                </a:solidFill>
              </a:rPr>
              <a:t>Quisque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sit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amet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mauris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sollicitudin</a:t>
            </a:r>
            <a:r>
              <a:rPr lang="fr-FR" sz="1400" dirty="0">
                <a:solidFill>
                  <a:srgbClr val="818181"/>
                </a:solidFill>
              </a:rPr>
              <a:t>, </a:t>
            </a:r>
            <a:r>
              <a:rPr lang="fr-FR" sz="1400" dirty="0" err="1">
                <a:solidFill>
                  <a:srgbClr val="818181"/>
                </a:solidFill>
              </a:rPr>
              <a:t>tempor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lectus</a:t>
            </a:r>
            <a:r>
              <a:rPr lang="fr-FR" sz="1400" dirty="0">
                <a:solidFill>
                  <a:srgbClr val="818181"/>
                </a:solidFill>
              </a:rPr>
              <a:t> nec, </a:t>
            </a:r>
            <a:r>
              <a:rPr lang="fr-FR" sz="1400" dirty="0" err="1">
                <a:solidFill>
                  <a:srgbClr val="818181"/>
                </a:solidFill>
              </a:rPr>
              <a:t>iaculis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tellus</a:t>
            </a:r>
            <a:r>
              <a:rPr lang="fr-FR" sz="1400" dirty="0">
                <a:solidFill>
                  <a:srgbClr val="818181"/>
                </a:solidFill>
              </a:rPr>
              <a:t>. </a:t>
            </a:r>
            <a:r>
              <a:rPr lang="fr-FR" sz="1400" dirty="0" err="1">
                <a:solidFill>
                  <a:srgbClr val="818181"/>
                </a:solidFill>
              </a:rPr>
              <a:t>Praesent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vulputate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orci</a:t>
            </a:r>
            <a:r>
              <a:rPr lang="fr-FR" sz="1400" dirty="0">
                <a:solidFill>
                  <a:srgbClr val="818181"/>
                </a:solidFill>
              </a:rPr>
              <a:t> in </a:t>
            </a:r>
            <a:r>
              <a:rPr lang="fr-FR" sz="1400" dirty="0" err="1">
                <a:solidFill>
                  <a:srgbClr val="818181"/>
                </a:solidFill>
              </a:rPr>
              <a:t>sagittis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condimentum</a:t>
            </a:r>
            <a:r>
              <a:rPr lang="fr-FR" sz="1400" dirty="0">
                <a:solidFill>
                  <a:srgbClr val="818181"/>
                </a:solidFill>
              </a:rPr>
              <a:t>. Duis </a:t>
            </a:r>
            <a:r>
              <a:rPr lang="fr-FR" sz="1400" dirty="0" err="1">
                <a:solidFill>
                  <a:srgbClr val="818181"/>
                </a:solidFill>
              </a:rPr>
              <a:t>dolor</a:t>
            </a:r>
            <a:r>
              <a:rPr lang="fr-FR" sz="1400" dirty="0">
                <a:solidFill>
                  <a:srgbClr val="818181"/>
                </a:solidFill>
              </a:rPr>
              <a:t> ex, </a:t>
            </a:r>
            <a:r>
              <a:rPr lang="fr-FR" sz="1400" dirty="0" err="1">
                <a:solidFill>
                  <a:srgbClr val="818181"/>
                </a:solidFill>
              </a:rPr>
              <a:t>consequat</a:t>
            </a:r>
            <a:r>
              <a:rPr lang="fr-FR" sz="1400" dirty="0">
                <a:solidFill>
                  <a:srgbClr val="818181"/>
                </a:solidFill>
              </a:rPr>
              <a:t> at ex nec, </a:t>
            </a:r>
            <a:r>
              <a:rPr lang="fr-FR" sz="1400" dirty="0" err="1">
                <a:solidFill>
                  <a:srgbClr val="818181"/>
                </a:solidFill>
              </a:rPr>
              <a:t>aliquam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luctus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lacus</a:t>
            </a:r>
            <a:r>
              <a:rPr lang="fr-FR" sz="1400" dirty="0">
                <a:solidFill>
                  <a:srgbClr val="818181"/>
                </a:solidFill>
              </a:rPr>
              <a:t>. </a:t>
            </a:r>
            <a:r>
              <a:rPr lang="fr-FR" sz="1400" dirty="0" err="1">
                <a:solidFill>
                  <a:srgbClr val="818181"/>
                </a:solidFill>
              </a:rPr>
              <a:t>Aliquam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quam</a:t>
            </a:r>
            <a:r>
              <a:rPr lang="fr-FR" sz="1400" dirty="0">
                <a:solidFill>
                  <a:srgbClr val="818181"/>
                </a:solidFill>
              </a:rPr>
              <a:t> massa, </a:t>
            </a:r>
            <a:r>
              <a:rPr lang="fr-FR" sz="1400" dirty="0" err="1">
                <a:solidFill>
                  <a:srgbClr val="818181"/>
                </a:solidFill>
              </a:rPr>
              <a:t>pellentesque</a:t>
            </a:r>
            <a:r>
              <a:rPr lang="fr-FR" sz="1400" dirty="0">
                <a:solidFill>
                  <a:srgbClr val="818181"/>
                </a:solidFill>
              </a:rPr>
              <a:t> vitae </a:t>
            </a:r>
            <a:r>
              <a:rPr lang="fr-FR" sz="1400" dirty="0" err="1">
                <a:solidFill>
                  <a:srgbClr val="818181"/>
                </a:solidFill>
              </a:rPr>
              <a:t>nisi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quis</a:t>
            </a:r>
            <a:r>
              <a:rPr lang="fr-FR" sz="1400" dirty="0">
                <a:solidFill>
                  <a:srgbClr val="818181"/>
                </a:solidFill>
              </a:rPr>
              <a:t>, </a:t>
            </a:r>
            <a:r>
              <a:rPr lang="fr-FR" sz="1400" dirty="0" err="1">
                <a:solidFill>
                  <a:srgbClr val="818181"/>
                </a:solidFill>
              </a:rPr>
              <a:t>dignissim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fermentum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turpis</a:t>
            </a:r>
            <a:r>
              <a:rPr lang="fr-FR" sz="1400" dirty="0">
                <a:solidFill>
                  <a:srgbClr val="818181"/>
                </a:solidFill>
              </a:rPr>
              <a:t>. </a:t>
            </a:r>
            <a:r>
              <a:rPr lang="fr-FR" sz="1400" dirty="0" err="1">
                <a:solidFill>
                  <a:srgbClr val="818181"/>
                </a:solidFill>
              </a:rPr>
              <a:t>Cras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ultricies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neque</a:t>
            </a:r>
            <a:r>
              <a:rPr lang="fr-FR" sz="1400" dirty="0">
                <a:solidFill>
                  <a:srgbClr val="818181"/>
                </a:solidFill>
              </a:rPr>
              <a:t> a </a:t>
            </a:r>
            <a:r>
              <a:rPr lang="fr-FR" sz="1400" dirty="0" err="1">
                <a:solidFill>
                  <a:srgbClr val="818181"/>
                </a:solidFill>
              </a:rPr>
              <a:t>lacus</a:t>
            </a:r>
            <a:r>
              <a:rPr lang="fr-FR" sz="1400" dirty="0">
                <a:solidFill>
                  <a:srgbClr val="818181"/>
                </a:solidFill>
              </a:rPr>
              <a:t> </a:t>
            </a:r>
            <a:r>
              <a:rPr lang="fr-FR" sz="1400" dirty="0" err="1">
                <a:solidFill>
                  <a:srgbClr val="818181"/>
                </a:solidFill>
              </a:rPr>
              <a:t>rutrum</a:t>
            </a:r>
            <a:r>
              <a:rPr lang="fr-FR" sz="1400" dirty="0">
                <a:solidFill>
                  <a:srgbClr val="818181"/>
                </a:solidFill>
              </a:rPr>
              <a:t> semper. </a:t>
            </a:r>
          </a:p>
          <a:p>
            <a:pPr algn="just"/>
            <a:endParaRPr lang="fr-FR" sz="1400" dirty="0">
              <a:solidFill>
                <a:srgbClr val="818181"/>
              </a:solidFill>
            </a:endParaRPr>
          </a:p>
          <a:p>
            <a:pPr algn="just"/>
            <a:endParaRPr lang="fr-FR" sz="1400" dirty="0">
              <a:solidFill>
                <a:srgbClr val="818181"/>
              </a:solidFill>
              <a:latin typeface="Times New Roman"/>
              <a:cs typeface="Times New Roman"/>
            </a:endParaRPr>
          </a:p>
        </p:txBody>
      </p:sp>
      <p:sp>
        <p:nvSpPr>
          <p:cNvPr id="82" name="ZoneTexte 81"/>
          <p:cNvSpPr txBox="1"/>
          <p:nvPr/>
        </p:nvSpPr>
        <p:spPr>
          <a:xfrm>
            <a:off x="4690196" y="3435947"/>
            <a:ext cx="2360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/>
              <a:t>Nome da empresa</a:t>
            </a:r>
          </a:p>
          <a:p>
            <a:r>
              <a:rPr lang="pt-PT" sz="1200" dirty="0"/>
              <a:t>Nome do recrutador</a:t>
            </a:r>
          </a:p>
          <a:p>
            <a:r>
              <a:rPr lang="pt-PT" sz="1200" dirty="0"/>
              <a:t>Cargo do recrutador</a:t>
            </a:r>
          </a:p>
          <a:p>
            <a:r>
              <a:rPr lang="pt-PT" sz="1200" dirty="0"/>
              <a:t>Endereço da companhia</a:t>
            </a:r>
          </a:p>
          <a:p>
            <a:pPr algn="just"/>
            <a:endParaRPr lang="fr-FR" sz="1200" dirty="0"/>
          </a:p>
          <a:p>
            <a:pPr algn="just"/>
            <a:r>
              <a:rPr lang="fr-FR" sz="1200" dirty="0"/>
              <a:t>01/01/2020</a:t>
            </a:r>
          </a:p>
        </p:txBody>
      </p:sp>
    </p:spTree>
    <p:extLst>
      <p:ext uri="{BB962C8B-B14F-4D97-AF65-F5344CB8AC3E}">
        <p14:creationId xmlns:p14="http://schemas.microsoft.com/office/powerpoint/2010/main" val="3985441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354698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388</TotalTime>
  <Words>397</Words>
  <Application>Microsoft Macintosh PowerPoint</Application>
  <PresentationFormat>Personnalisé</PresentationFormat>
  <Paragraphs>52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Md. Mohsin Alam</dc:creator>
  <cp:lastModifiedBy>Axel Maille</cp:lastModifiedBy>
  <cp:revision>131</cp:revision>
  <dcterms:created xsi:type="dcterms:W3CDTF">2015-04-27T10:39:12Z</dcterms:created>
  <dcterms:modified xsi:type="dcterms:W3CDTF">2020-12-28T13:22:27Z</dcterms:modified>
</cp:coreProperties>
</file>