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BE1"/>
    <a:srgbClr val="DEEBF7"/>
    <a:srgbClr val="FDD9F4"/>
    <a:srgbClr val="404040"/>
    <a:srgbClr val="62F0E9"/>
    <a:srgbClr val="F8CBAD"/>
    <a:srgbClr val="2419FF"/>
    <a:srgbClr val="27E7F1"/>
    <a:srgbClr val="818181"/>
    <a:srgbClr val="2A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470" autoAdjust="0"/>
    <p:restoredTop sz="94660"/>
  </p:normalViewPr>
  <p:slideViewPr>
    <p:cSldViewPr snapToGrid="0">
      <p:cViewPr varScale="1">
        <p:scale>
          <a:sx n="82" d="100"/>
          <a:sy n="82" d="100"/>
        </p:scale>
        <p:origin x="376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tif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Rounded Rectangle 226"/>
          <p:cNvSpPr/>
          <p:nvPr/>
        </p:nvSpPr>
        <p:spPr>
          <a:xfrm>
            <a:off x="361467" y="7305633"/>
            <a:ext cx="3231400" cy="1440473"/>
          </a:xfrm>
          <a:prstGeom prst="roundRect">
            <a:avLst>
              <a:gd name="adj" fmla="val 860"/>
            </a:avLst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8" name="Rounded Rectangle 227"/>
          <p:cNvSpPr/>
          <p:nvPr/>
        </p:nvSpPr>
        <p:spPr>
          <a:xfrm>
            <a:off x="4232585" y="7124544"/>
            <a:ext cx="2986266" cy="2903276"/>
          </a:xfrm>
          <a:prstGeom prst="roundRect">
            <a:avLst>
              <a:gd name="adj" fmla="val 860"/>
            </a:avLst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9" name="Rounded Rectangle 228"/>
          <p:cNvSpPr/>
          <p:nvPr/>
        </p:nvSpPr>
        <p:spPr>
          <a:xfrm>
            <a:off x="4232585" y="2936646"/>
            <a:ext cx="2986266" cy="3907032"/>
          </a:xfrm>
          <a:prstGeom prst="roundRect">
            <a:avLst>
              <a:gd name="adj" fmla="val 860"/>
            </a:avLst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0" name="Rounded Rectangle 229"/>
          <p:cNvSpPr/>
          <p:nvPr/>
        </p:nvSpPr>
        <p:spPr>
          <a:xfrm>
            <a:off x="359527" y="2936867"/>
            <a:ext cx="3233340" cy="2963868"/>
          </a:xfrm>
          <a:prstGeom prst="roundRect">
            <a:avLst>
              <a:gd name="adj" fmla="val 860"/>
            </a:avLst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" y="9239713"/>
            <a:ext cx="7562850" cy="1015663"/>
          </a:xfrm>
          <a:prstGeom prst="rect">
            <a:avLst/>
          </a:prstGeom>
          <a:solidFill>
            <a:srgbClr val="FFFBE1">
              <a:alpha val="50000"/>
            </a:srgbClr>
          </a:solidFill>
          <a:ln w="3175">
            <a:noFill/>
          </a:ln>
          <a:effectLst>
            <a:outerShdw blurRad="12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Address	:          12 Lorem ipsum 0000 Porto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Phone		:          (01) 123 45345</a:t>
            </a:r>
          </a:p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		:         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	:         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www.twitter.com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/#lorem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-16042" y="-16042"/>
            <a:ext cx="7587916" cy="2759242"/>
          </a:xfrm>
          <a:custGeom>
            <a:avLst/>
            <a:gdLst>
              <a:gd name="connsiteX0" fmla="*/ 0 w 7587916"/>
              <a:gd name="connsiteY0" fmla="*/ 0 h 2759242"/>
              <a:gd name="connsiteX1" fmla="*/ 7587916 w 7587916"/>
              <a:gd name="connsiteY1" fmla="*/ 0 h 2759242"/>
              <a:gd name="connsiteX2" fmla="*/ 7587916 w 7587916"/>
              <a:gd name="connsiteY2" fmla="*/ 2759242 h 2759242"/>
              <a:gd name="connsiteX3" fmla="*/ 0 w 7587916"/>
              <a:gd name="connsiteY3" fmla="*/ 0 h 2759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87916" h="2759242">
                <a:moveTo>
                  <a:pt x="0" y="0"/>
                </a:moveTo>
                <a:lnTo>
                  <a:pt x="7587916" y="0"/>
                </a:lnTo>
                <a:lnTo>
                  <a:pt x="7587916" y="2759242"/>
                </a:lnTo>
                <a:lnTo>
                  <a:pt x="0" y="0"/>
                </a:lnTo>
                <a:close/>
              </a:path>
            </a:pathLst>
          </a:custGeom>
          <a:solidFill>
            <a:srgbClr val="DEEBF7">
              <a:alpha val="50000"/>
            </a:srgbClr>
          </a:solidFill>
          <a:ln>
            <a:noFill/>
          </a:ln>
          <a:effectLst>
            <a:outerShdw blurRad="254000" dist="38100" dir="8100000" sx="97000" sy="97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4" name="Freeform 203"/>
          <p:cNvSpPr/>
          <p:nvPr/>
        </p:nvSpPr>
        <p:spPr>
          <a:xfrm rot="10800000" flipV="1">
            <a:off x="-9023" y="4545716"/>
            <a:ext cx="7571874" cy="6140164"/>
          </a:xfrm>
          <a:custGeom>
            <a:avLst/>
            <a:gdLst>
              <a:gd name="connsiteX0" fmla="*/ 0 w 7571874"/>
              <a:gd name="connsiteY0" fmla="*/ 7603958 h 7603958"/>
              <a:gd name="connsiteX1" fmla="*/ 0 w 7571874"/>
              <a:gd name="connsiteY1" fmla="*/ 3513221 h 7603958"/>
              <a:gd name="connsiteX2" fmla="*/ 7571874 w 7571874"/>
              <a:gd name="connsiteY2" fmla="*/ 0 h 7603958"/>
              <a:gd name="connsiteX3" fmla="*/ 7571874 w 7571874"/>
              <a:gd name="connsiteY3" fmla="*/ 4090737 h 7603958"/>
              <a:gd name="connsiteX4" fmla="*/ 0 w 7571874"/>
              <a:gd name="connsiteY4" fmla="*/ 7603958 h 760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1874" h="7603958">
                <a:moveTo>
                  <a:pt x="0" y="7603958"/>
                </a:moveTo>
                <a:lnTo>
                  <a:pt x="0" y="3513221"/>
                </a:lnTo>
                <a:lnTo>
                  <a:pt x="7571874" y="0"/>
                </a:lnTo>
                <a:lnTo>
                  <a:pt x="7571874" y="4090737"/>
                </a:lnTo>
                <a:lnTo>
                  <a:pt x="0" y="7603958"/>
                </a:lnTo>
                <a:close/>
              </a:path>
            </a:pathLst>
          </a:custGeom>
          <a:solidFill>
            <a:srgbClr val="DEEBF7">
              <a:alpha val="50000"/>
            </a:srgbClr>
          </a:solidFill>
          <a:ln>
            <a:noFill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0" y="0"/>
            <a:ext cx="7571874" cy="7637626"/>
          </a:xfrm>
          <a:custGeom>
            <a:avLst/>
            <a:gdLst>
              <a:gd name="connsiteX0" fmla="*/ 0 w 7571874"/>
              <a:gd name="connsiteY0" fmla="*/ 7603958 h 7603958"/>
              <a:gd name="connsiteX1" fmla="*/ 0 w 7571874"/>
              <a:gd name="connsiteY1" fmla="*/ 3513221 h 7603958"/>
              <a:gd name="connsiteX2" fmla="*/ 7571874 w 7571874"/>
              <a:gd name="connsiteY2" fmla="*/ 0 h 7603958"/>
              <a:gd name="connsiteX3" fmla="*/ 7571874 w 7571874"/>
              <a:gd name="connsiteY3" fmla="*/ 4090737 h 7603958"/>
              <a:gd name="connsiteX4" fmla="*/ 0 w 7571874"/>
              <a:gd name="connsiteY4" fmla="*/ 7603958 h 760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1874" h="7603958">
                <a:moveTo>
                  <a:pt x="0" y="7603958"/>
                </a:moveTo>
                <a:lnTo>
                  <a:pt x="0" y="3513221"/>
                </a:lnTo>
                <a:lnTo>
                  <a:pt x="7571874" y="0"/>
                </a:lnTo>
                <a:lnTo>
                  <a:pt x="7571874" y="4090737"/>
                </a:lnTo>
                <a:lnTo>
                  <a:pt x="0" y="7603958"/>
                </a:lnTo>
                <a:close/>
              </a:path>
            </a:pathLst>
          </a:custGeom>
          <a:solidFill>
            <a:srgbClr val="FFFBE1">
              <a:alpha val="50000"/>
            </a:srgbClr>
          </a:solidFill>
          <a:ln>
            <a:noFill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5" name="Rounded Rectangle 224"/>
          <p:cNvSpPr/>
          <p:nvPr/>
        </p:nvSpPr>
        <p:spPr>
          <a:xfrm>
            <a:off x="357620" y="7311755"/>
            <a:ext cx="3231400" cy="1440473"/>
          </a:xfrm>
          <a:prstGeom prst="roundRect">
            <a:avLst>
              <a:gd name="adj" fmla="val 860"/>
            </a:avLst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ounded Rectangle 223"/>
          <p:cNvSpPr/>
          <p:nvPr/>
        </p:nvSpPr>
        <p:spPr>
          <a:xfrm>
            <a:off x="4228738" y="7130666"/>
            <a:ext cx="2986266" cy="3124710"/>
          </a:xfrm>
          <a:prstGeom prst="roundRect">
            <a:avLst>
              <a:gd name="adj" fmla="val 860"/>
            </a:avLst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/>
          <p:nvPr/>
        </p:nvSpPr>
        <p:spPr>
          <a:xfrm>
            <a:off x="352545" y="179522"/>
            <a:ext cx="1751531" cy="1761289"/>
          </a:xfrm>
          <a:prstGeom prst="roundRect">
            <a:avLst>
              <a:gd name="adj" fmla="val 860"/>
            </a:avLst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2" name="Rounded Rectangle 61"/>
          <p:cNvSpPr/>
          <p:nvPr/>
        </p:nvSpPr>
        <p:spPr>
          <a:xfrm>
            <a:off x="4228738" y="2942768"/>
            <a:ext cx="2986266" cy="3907032"/>
          </a:xfrm>
          <a:prstGeom prst="roundRect">
            <a:avLst>
              <a:gd name="adj" fmla="val 860"/>
            </a:avLst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Rounded Rectangle 2"/>
          <p:cNvSpPr/>
          <p:nvPr/>
        </p:nvSpPr>
        <p:spPr>
          <a:xfrm>
            <a:off x="355680" y="2942988"/>
            <a:ext cx="3233340" cy="3365217"/>
          </a:xfrm>
          <a:prstGeom prst="roundRect">
            <a:avLst>
              <a:gd name="adj" fmla="val 860"/>
            </a:avLst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93366" y="536960"/>
            <a:ext cx="4881704" cy="84638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ALAIN SANCHEZ</a:t>
            </a:r>
          </a:p>
          <a:p>
            <a:pPr algn="r"/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224031" y="7510580"/>
            <a:ext cx="3165359" cy="1246495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HTML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Design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Graphic Design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Office Microsoft</a:t>
            </a:r>
          </a:p>
          <a:p>
            <a:pPr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1" name="TextBox 110"/>
          <p:cNvSpPr txBox="1"/>
          <p:nvPr/>
        </p:nvSpPr>
        <p:spPr>
          <a:xfrm>
            <a:off x="362697" y="7685188"/>
            <a:ext cx="3165359" cy="990784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Criativo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Pontual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Reagente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Combativo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62" name="TextBox 161"/>
          <p:cNvSpPr txBox="1"/>
          <p:nvPr/>
        </p:nvSpPr>
        <p:spPr>
          <a:xfrm>
            <a:off x="4224031" y="9233872"/>
            <a:ext cx="3165359" cy="759952"/>
          </a:xfrm>
          <a:prstGeom prst="rect">
            <a:avLst/>
          </a:prstGeom>
          <a:noFill/>
          <a:ln w="3175">
            <a:noFill/>
          </a:ln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pt-PT" sz="1000" dirty="0"/>
              <a:t>Inglês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/>
              <a:t>Italiano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>
              <a:lnSpc>
                <a:spcPct val="150000"/>
              </a:lnSpc>
            </a:pPr>
            <a:r>
              <a:rPr lang="pt-PT" sz="1000" dirty="0"/>
              <a:t>Francês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3" name="TextBox 202"/>
          <p:cNvSpPr txBox="1"/>
          <p:nvPr/>
        </p:nvSpPr>
        <p:spPr>
          <a:xfrm>
            <a:off x="362699" y="1837305"/>
            <a:ext cx="6837453" cy="6281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 err="1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Sobre</a:t>
            </a:r>
            <a:r>
              <a:rPr lang="en-US" sz="1200" b="1" dirty="0">
                <a:solidFill>
                  <a:schemeClr val="tx1">
                    <a:lumMod val="95000"/>
                    <a:lumOff val="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Min</a:t>
            </a:r>
          </a:p>
          <a:p>
            <a:pPr algn="r"/>
            <a:endParaRPr lang="en-US" sz="300" dirty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15000"/>
              </a:lnSpc>
              <a:spcAft>
                <a:spcPts val="1089"/>
              </a:spcAft>
            </a:pPr>
            <a:r>
              <a:rPr lang="pt-B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 brevemente sua trajetória profissional, suas habilidades e competências chave para o cargo pretendido e seus objetivos de carreira. Esta é uma introdução à sua carta de apresentação.</a:t>
            </a:r>
          </a:p>
        </p:txBody>
      </p:sp>
      <p:sp>
        <p:nvSpPr>
          <p:cNvPr id="154" name="TextBox 153"/>
          <p:cNvSpPr txBox="1"/>
          <p:nvPr/>
        </p:nvSpPr>
        <p:spPr>
          <a:xfrm>
            <a:off x="362699" y="2997071"/>
            <a:ext cx="33753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EXPERIENCE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6" name="TextBox 155"/>
          <p:cNvSpPr txBox="1"/>
          <p:nvPr/>
        </p:nvSpPr>
        <p:spPr>
          <a:xfrm>
            <a:off x="4220260" y="2998282"/>
            <a:ext cx="29798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FORMATION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58" name="TextBox 157"/>
          <p:cNvSpPr txBox="1"/>
          <p:nvPr/>
        </p:nvSpPr>
        <p:spPr>
          <a:xfrm>
            <a:off x="363418" y="6381341"/>
            <a:ext cx="3452567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PASSATEMPO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3" name="TextBox 192"/>
          <p:cNvSpPr txBox="1"/>
          <p:nvPr/>
        </p:nvSpPr>
        <p:spPr>
          <a:xfrm>
            <a:off x="354401" y="3324038"/>
            <a:ext cx="3375351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EMPRESA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| CARGO | 2000 – 2003</a:t>
            </a:r>
          </a:p>
          <a:p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atividades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exercidas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no cargo,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listando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suas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atribuições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resultados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de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preferência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quantificando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-os. 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97" name="TextBox 196"/>
          <p:cNvSpPr txBox="1"/>
          <p:nvPr/>
        </p:nvSpPr>
        <p:spPr>
          <a:xfrm>
            <a:off x="4224035" y="3300690"/>
            <a:ext cx="2976116" cy="38318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9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 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| UNIVERSIDADE</a:t>
            </a:r>
          </a:p>
          <a:p>
            <a:pPr algn="r"/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2000 – 2003</a:t>
            </a:r>
          </a:p>
          <a:p>
            <a:pPr algn="r" defTabSz="685800">
              <a:defRPr/>
            </a:pP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Descrever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as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características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do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curso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instituição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diploma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fr-FR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obtido</a:t>
            </a:r>
            <a:r>
              <a:rPr lang="fr-FR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etc.</a:t>
            </a: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01" name="TextBox 200"/>
          <p:cNvSpPr txBox="1"/>
          <p:nvPr/>
        </p:nvSpPr>
        <p:spPr>
          <a:xfrm>
            <a:off x="352545" y="6721161"/>
            <a:ext cx="3452567" cy="5078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 Lorem ipsum dolor et sit </a:t>
            </a:r>
            <a:r>
              <a:rPr lang="en-US" sz="9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en-US" sz="9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endParaRPr lang="en-US" sz="9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17" name="TextBox 216"/>
          <p:cNvSpPr txBox="1"/>
          <p:nvPr/>
        </p:nvSpPr>
        <p:spPr>
          <a:xfrm>
            <a:off x="4224034" y="7188746"/>
            <a:ext cx="3165356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HABILIDADES</a:t>
            </a:r>
          </a:p>
        </p:txBody>
      </p:sp>
      <p:sp>
        <p:nvSpPr>
          <p:cNvPr id="218" name="TextBox 217"/>
          <p:cNvSpPr txBox="1"/>
          <p:nvPr/>
        </p:nvSpPr>
        <p:spPr>
          <a:xfrm>
            <a:off x="362698" y="7384947"/>
            <a:ext cx="3165358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PERSONALIDADE</a:t>
            </a:r>
          </a:p>
        </p:txBody>
      </p:sp>
      <p:sp>
        <p:nvSpPr>
          <p:cNvPr id="219" name="TextBox 218"/>
          <p:cNvSpPr txBox="1"/>
          <p:nvPr/>
        </p:nvSpPr>
        <p:spPr>
          <a:xfrm>
            <a:off x="4228738" y="8908922"/>
            <a:ext cx="3160652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pt-PT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LÍNGUAS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0" name="TextBox 219"/>
          <p:cNvSpPr txBox="1"/>
          <p:nvPr/>
        </p:nvSpPr>
        <p:spPr>
          <a:xfrm>
            <a:off x="362697" y="8935784"/>
            <a:ext cx="2711453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CONTATOS</a:t>
            </a:r>
          </a:p>
        </p:txBody>
      </p:sp>
      <p:sp>
        <p:nvSpPr>
          <p:cNvPr id="5" name="Oval 4"/>
          <p:cNvSpPr/>
          <p:nvPr/>
        </p:nvSpPr>
        <p:spPr>
          <a:xfrm>
            <a:off x="5929597" y="763756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5" name="Oval 64"/>
          <p:cNvSpPr/>
          <p:nvPr/>
        </p:nvSpPr>
        <p:spPr>
          <a:xfrm>
            <a:off x="6038980" y="763756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6" name="Oval 65"/>
          <p:cNvSpPr/>
          <p:nvPr/>
        </p:nvSpPr>
        <p:spPr>
          <a:xfrm>
            <a:off x="6148363" y="763756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7" name="Oval 66"/>
          <p:cNvSpPr/>
          <p:nvPr/>
        </p:nvSpPr>
        <p:spPr>
          <a:xfrm>
            <a:off x="6257746" y="763756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8" name="Oval 67"/>
          <p:cNvSpPr/>
          <p:nvPr/>
        </p:nvSpPr>
        <p:spPr>
          <a:xfrm>
            <a:off x="6367129" y="763756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9" name="Oval 68"/>
          <p:cNvSpPr/>
          <p:nvPr/>
        </p:nvSpPr>
        <p:spPr>
          <a:xfrm>
            <a:off x="6476512" y="763756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Oval 69"/>
          <p:cNvSpPr/>
          <p:nvPr/>
        </p:nvSpPr>
        <p:spPr>
          <a:xfrm>
            <a:off x="6585895" y="763756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Oval 70"/>
          <p:cNvSpPr/>
          <p:nvPr/>
        </p:nvSpPr>
        <p:spPr>
          <a:xfrm>
            <a:off x="6695278" y="763756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" name="Oval 71"/>
          <p:cNvSpPr/>
          <p:nvPr/>
        </p:nvSpPr>
        <p:spPr>
          <a:xfrm>
            <a:off x="6804661" y="763756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/>
          <p:cNvSpPr/>
          <p:nvPr/>
        </p:nvSpPr>
        <p:spPr>
          <a:xfrm>
            <a:off x="6914045" y="763756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0" name="Oval 89"/>
          <p:cNvSpPr/>
          <p:nvPr/>
        </p:nvSpPr>
        <p:spPr>
          <a:xfrm>
            <a:off x="5936882" y="785971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1" name="Oval 90"/>
          <p:cNvSpPr/>
          <p:nvPr/>
        </p:nvSpPr>
        <p:spPr>
          <a:xfrm>
            <a:off x="6046265" y="785971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2" name="Oval 91"/>
          <p:cNvSpPr/>
          <p:nvPr/>
        </p:nvSpPr>
        <p:spPr>
          <a:xfrm>
            <a:off x="6155648" y="785971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3" name="Oval 92"/>
          <p:cNvSpPr/>
          <p:nvPr/>
        </p:nvSpPr>
        <p:spPr>
          <a:xfrm>
            <a:off x="6265031" y="785971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4" name="Oval 93"/>
          <p:cNvSpPr/>
          <p:nvPr/>
        </p:nvSpPr>
        <p:spPr>
          <a:xfrm>
            <a:off x="6374414" y="785971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5" name="Oval 94"/>
          <p:cNvSpPr/>
          <p:nvPr/>
        </p:nvSpPr>
        <p:spPr>
          <a:xfrm>
            <a:off x="6483797" y="785971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6" name="Oval 95"/>
          <p:cNvSpPr/>
          <p:nvPr/>
        </p:nvSpPr>
        <p:spPr>
          <a:xfrm>
            <a:off x="6593180" y="785971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7" name="Oval 96"/>
          <p:cNvSpPr/>
          <p:nvPr/>
        </p:nvSpPr>
        <p:spPr>
          <a:xfrm>
            <a:off x="6702563" y="7859717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8" name="Oval 97"/>
          <p:cNvSpPr/>
          <p:nvPr/>
        </p:nvSpPr>
        <p:spPr>
          <a:xfrm>
            <a:off x="6811946" y="785971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9" name="Oval 98"/>
          <p:cNvSpPr/>
          <p:nvPr/>
        </p:nvSpPr>
        <p:spPr>
          <a:xfrm>
            <a:off x="6921330" y="7859717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0" name="Oval 99"/>
          <p:cNvSpPr/>
          <p:nvPr/>
        </p:nvSpPr>
        <p:spPr>
          <a:xfrm>
            <a:off x="5936882" y="809208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Oval 100"/>
          <p:cNvSpPr/>
          <p:nvPr/>
        </p:nvSpPr>
        <p:spPr>
          <a:xfrm>
            <a:off x="6046265" y="809208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Oval 101"/>
          <p:cNvSpPr/>
          <p:nvPr/>
        </p:nvSpPr>
        <p:spPr>
          <a:xfrm>
            <a:off x="6155648" y="809208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3" name="Oval 102"/>
          <p:cNvSpPr/>
          <p:nvPr/>
        </p:nvSpPr>
        <p:spPr>
          <a:xfrm>
            <a:off x="6265031" y="809208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4" name="Oval 103"/>
          <p:cNvSpPr/>
          <p:nvPr/>
        </p:nvSpPr>
        <p:spPr>
          <a:xfrm>
            <a:off x="6374414" y="809208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Oval 104"/>
          <p:cNvSpPr/>
          <p:nvPr/>
        </p:nvSpPr>
        <p:spPr>
          <a:xfrm>
            <a:off x="6483797" y="809208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6" name="Oval 105"/>
          <p:cNvSpPr/>
          <p:nvPr/>
        </p:nvSpPr>
        <p:spPr>
          <a:xfrm>
            <a:off x="6593180" y="809208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7" name="Oval 106"/>
          <p:cNvSpPr/>
          <p:nvPr/>
        </p:nvSpPr>
        <p:spPr>
          <a:xfrm>
            <a:off x="6702563" y="809208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8" name="Oval 107"/>
          <p:cNvSpPr/>
          <p:nvPr/>
        </p:nvSpPr>
        <p:spPr>
          <a:xfrm>
            <a:off x="6811946" y="8092089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9" name="Oval 108"/>
          <p:cNvSpPr/>
          <p:nvPr/>
        </p:nvSpPr>
        <p:spPr>
          <a:xfrm>
            <a:off x="6921330" y="8092089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0" name="Oval 109"/>
          <p:cNvSpPr/>
          <p:nvPr/>
        </p:nvSpPr>
        <p:spPr>
          <a:xfrm>
            <a:off x="5936882" y="832297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3" name="Oval 112"/>
          <p:cNvSpPr/>
          <p:nvPr/>
        </p:nvSpPr>
        <p:spPr>
          <a:xfrm>
            <a:off x="6046265" y="832297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4" name="Oval 113"/>
          <p:cNvSpPr/>
          <p:nvPr/>
        </p:nvSpPr>
        <p:spPr>
          <a:xfrm>
            <a:off x="6155648" y="832297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5" name="Oval 114"/>
          <p:cNvSpPr/>
          <p:nvPr/>
        </p:nvSpPr>
        <p:spPr>
          <a:xfrm>
            <a:off x="6265031" y="832297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6" name="Oval 115"/>
          <p:cNvSpPr/>
          <p:nvPr/>
        </p:nvSpPr>
        <p:spPr>
          <a:xfrm>
            <a:off x="6374414" y="832297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7" name="Oval 116"/>
          <p:cNvSpPr/>
          <p:nvPr/>
        </p:nvSpPr>
        <p:spPr>
          <a:xfrm>
            <a:off x="6483797" y="832297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8" name="Oval 117"/>
          <p:cNvSpPr/>
          <p:nvPr/>
        </p:nvSpPr>
        <p:spPr>
          <a:xfrm>
            <a:off x="6593180" y="832297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9" name="Oval 118"/>
          <p:cNvSpPr/>
          <p:nvPr/>
        </p:nvSpPr>
        <p:spPr>
          <a:xfrm>
            <a:off x="6702563" y="832297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0" name="Oval 119"/>
          <p:cNvSpPr/>
          <p:nvPr/>
        </p:nvSpPr>
        <p:spPr>
          <a:xfrm>
            <a:off x="6811946" y="8322970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1" name="Oval 120"/>
          <p:cNvSpPr/>
          <p:nvPr/>
        </p:nvSpPr>
        <p:spPr>
          <a:xfrm>
            <a:off x="6921330" y="8322970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2" name="Oval 121"/>
          <p:cNvSpPr/>
          <p:nvPr/>
        </p:nvSpPr>
        <p:spPr>
          <a:xfrm>
            <a:off x="5929597" y="8564146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3" name="Oval 122"/>
          <p:cNvSpPr/>
          <p:nvPr/>
        </p:nvSpPr>
        <p:spPr>
          <a:xfrm>
            <a:off x="6038980" y="8564146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Oval 123"/>
          <p:cNvSpPr/>
          <p:nvPr/>
        </p:nvSpPr>
        <p:spPr>
          <a:xfrm>
            <a:off x="6148363" y="8564146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5" name="Oval 124"/>
          <p:cNvSpPr/>
          <p:nvPr/>
        </p:nvSpPr>
        <p:spPr>
          <a:xfrm>
            <a:off x="6257746" y="8564146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6" name="Oval 125"/>
          <p:cNvSpPr/>
          <p:nvPr/>
        </p:nvSpPr>
        <p:spPr>
          <a:xfrm>
            <a:off x="6367129" y="8564146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Oval 126"/>
          <p:cNvSpPr/>
          <p:nvPr/>
        </p:nvSpPr>
        <p:spPr>
          <a:xfrm>
            <a:off x="6476512" y="8564146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8" name="Oval 127"/>
          <p:cNvSpPr/>
          <p:nvPr/>
        </p:nvSpPr>
        <p:spPr>
          <a:xfrm>
            <a:off x="6585895" y="8564146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9" name="Oval 128"/>
          <p:cNvSpPr/>
          <p:nvPr/>
        </p:nvSpPr>
        <p:spPr>
          <a:xfrm>
            <a:off x="6695278" y="8564146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0" name="Oval 129"/>
          <p:cNvSpPr/>
          <p:nvPr/>
        </p:nvSpPr>
        <p:spPr>
          <a:xfrm>
            <a:off x="6804661" y="8564146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1" name="Oval 130"/>
          <p:cNvSpPr/>
          <p:nvPr/>
        </p:nvSpPr>
        <p:spPr>
          <a:xfrm>
            <a:off x="6914045" y="8564146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Oval 131"/>
          <p:cNvSpPr/>
          <p:nvPr/>
        </p:nvSpPr>
        <p:spPr>
          <a:xfrm>
            <a:off x="1987167" y="781466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3" name="Oval 132"/>
          <p:cNvSpPr/>
          <p:nvPr/>
        </p:nvSpPr>
        <p:spPr>
          <a:xfrm>
            <a:off x="2096550" y="781466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4" name="Oval 133"/>
          <p:cNvSpPr/>
          <p:nvPr/>
        </p:nvSpPr>
        <p:spPr>
          <a:xfrm>
            <a:off x="2205933" y="781466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5" name="Oval 134"/>
          <p:cNvSpPr/>
          <p:nvPr/>
        </p:nvSpPr>
        <p:spPr>
          <a:xfrm>
            <a:off x="2315316" y="781466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6" name="Oval 135"/>
          <p:cNvSpPr/>
          <p:nvPr/>
        </p:nvSpPr>
        <p:spPr>
          <a:xfrm>
            <a:off x="2424699" y="781466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7" name="Oval 136"/>
          <p:cNvSpPr/>
          <p:nvPr/>
        </p:nvSpPr>
        <p:spPr>
          <a:xfrm>
            <a:off x="2534082" y="781466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8" name="Oval 137"/>
          <p:cNvSpPr/>
          <p:nvPr/>
        </p:nvSpPr>
        <p:spPr>
          <a:xfrm>
            <a:off x="2643465" y="781466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9" name="Oval 138"/>
          <p:cNvSpPr/>
          <p:nvPr/>
        </p:nvSpPr>
        <p:spPr>
          <a:xfrm>
            <a:off x="2752848" y="781466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0" name="Oval 139"/>
          <p:cNvSpPr/>
          <p:nvPr/>
        </p:nvSpPr>
        <p:spPr>
          <a:xfrm>
            <a:off x="2862231" y="7814668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1" name="Oval 140"/>
          <p:cNvSpPr/>
          <p:nvPr/>
        </p:nvSpPr>
        <p:spPr>
          <a:xfrm>
            <a:off x="2971615" y="7814668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2" name="Oval 141"/>
          <p:cNvSpPr/>
          <p:nvPr/>
        </p:nvSpPr>
        <p:spPr>
          <a:xfrm>
            <a:off x="1994452" y="803681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3" name="Oval 142"/>
          <p:cNvSpPr/>
          <p:nvPr/>
        </p:nvSpPr>
        <p:spPr>
          <a:xfrm>
            <a:off x="2103835" y="803681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4" name="Oval 143"/>
          <p:cNvSpPr/>
          <p:nvPr/>
        </p:nvSpPr>
        <p:spPr>
          <a:xfrm>
            <a:off x="2213218" y="803681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5" name="Oval 144"/>
          <p:cNvSpPr/>
          <p:nvPr/>
        </p:nvSpPr>
        <p:spPr>
          <a:xfrm>
            <a:off x="2322601" y="803681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6" name="Oval 145"/>
          <p:cNvSpPr/>
          <p:nvPr/>
        </p:nvSpPr>
        <p:spPr>
          <a:xfrm>
            <a:off x="2431984" y="803681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7" name="Oval 146"/>
          <p:cNvSpPr/>
          <p:nvPr/>
        </p:nvSpPr>
        <p:spPr>
          <a:xfrm>
            <a:off x="2541367" y="803681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8" name="Oval 147"/>
          <p:cNvSpPr/>
          <p:nvPr/>
        </p:nvSpPr>
        <p:spPr>
          <a:xfrm>
            <a:off x="2650750" y="803681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9" name="Oval 148"/>
          <p:cNvSpPr/>
          <p:nvPr/>
        </p:nvSpPr>
        <p:spPr>
          <a:xfrm>
            <a:off x="2760133" y="803681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0" name="Oval 149"/>
          <p:cNvSpPr/>
          <p:nvPr/>
        </p:nvSpPr>
        <p:spPr>
          <a:xfrm>
            <a:off x="2869516" y="8036818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1" name="Oval 150"/>
          <p:cNvSpPr/>
          <p:nvPr/>
        </p:nvSpPr>
        <p:spPr>
          <a:xfrm>
            <a:off x="2978900" y="8036818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2" name="Oval 151"/>
          <p:cNvSpPr/>
          <p:nvPr/>
        </p:nvSpPr>
        <p:spPr>
          <a:xfrm>
            <a:off x="1994452" y="826919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3" name="Oval 152"/>
          <p:cNvSpPr/>
          <p:nvPr/>
        </p:nvSpPr>
        <p:spPr>
          <a:xfrm>
            <a:off x="2103835" y="826919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9" name="Oval 158"/>
          <p:cNvSpPr/>
          <p:nvPr/>
        </p:nvSpPr>
        <p:spPr>
          <a:xfrm>
            <a:off x="2213218" y="826919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0" name="Oval 159"/>
          <p:cNvSpPr/>
          <p:nvPr/>
        </p:nvSpPr>
        <p:spPr>
          <a:xfrm>
            <a:off x="2322601" y="826919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1" name="Oval 160"/>
          <p:cNvSpPr/>
          <p:nvPr/>
        </p:nvSpPr>
        <p:spPr>
          <a:xfrm>
            <a:off x="2431984" y="826919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3" name="Oval 162"/>
          <p:cNvSpPr/>
          <p:nvPr/>
        </p:nvSpPr>
        <p:spPr>
          <a:xfrm>
            <a:off x="2541367" y="826919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4" name="Oval 163"/>
          <p:cNvSpPr/>
          <p:nvPr/>
        </p:nvSpPr>
        <p:spPr>
          <a:xfrm>
            <a:off x="2650750" y="826919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5" name="Oval 164"/>
          <p:cNvSpPr/>
          <p:nvPr/>
        </p:nvSpPr>
        <p:spPr>
          <a:xfrm>
            <a:off x="2760133" y="8269190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6" name="Oval 165"/>
          <p:cNvSpPr/>
          <p:nvPr/>
        </p:nvSpPr>
        <p:spPr>
          <a:xfrm>
            <a:off x="2869516" y="8269190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7" name="Oval 166"/>
          <p:cNvSpPr/>
          <p:nvPr/>
        </p:nvSpPr>
        <p:spPr>
          <a:xfrm>
            <a:off x="2978900" y="8269190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8" name="Oval 167"/>
          <p:cNvSpPr/>
          <p:nvPr/>
        </p:nvSpPr>
        <p:spPr>
          <a:xfrm>
            <a:off x="1994452" y="8500071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9" name="Oval 168"/>
          <p:cNvSpPr/>
          <p:nvPr/>
        </p:nvSpPr>
        <p:spPr>
          <a:xfrm>
            <a:off x="2103835" y="8500071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0" name="Oval 169"/>
          <p:cNvSpPr/>
          <p:nvPr/>
        </p:nvSpPr>
        <p:spPr>
          <a:xfrm>
            <a:off x="2213218" y="8500071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1" name="Oval 170"/>
          <p:cNvSpPr/>
          <p:nvPr/>
        </p:nvSpPr>
        <p:spPr>
          <a:xfrm>
            <a:off x="2322601" y="8500071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2" name="Oval 171"/>
          <p:cNvSpPr/>
          <p:nvPr/>
        </p:nvSpPr>
        <p:spPr>
          <a:xfrm>
            <a:off x="2431984" y="8500071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3" name="Oval 172"/>
          <p:cNvSpPr/>
          <p:nvPr/>
        </p:nvSpPr>
        <p:spPr>
          <a:xfrm>
            <a:off x="2541367" y="8500071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4" name="Oval 173"/>
          <p:cNvSpPr/>
          <p:nvPr/>
        </p:nvSpPr>
        <p:spPr>
          <a:xfrm>
            <a:off x="2650750" y="8500071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5" name="Oval 174"/>
          <p:cNvSpPr/>
          <p:nvPr/>
        </p:nvSpPr>
        <p:spPr>
          <a:xfrm>
            <a:off x="2760133" y="8500071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6" name="Oval 175"/>
          <p:cNvSpPr/>
          <p:nvPr/>
        </p:nvSpPr>
        <p:spPr>
          <a:xfrm>
            <a:off x="2869516" y="8500071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7" name="Oval 176"/>
          <p:cNvSpPr/>
          <p:nvPr/>
        </p:nvSpPr>
        <p:spPr>
          <a:xfrm>
            <a:off x="2978900" y="8500071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8" name="Oval 177"/>
          <p:cNvSpPr/>
          <p:nvPr/>
        </p:nvSpPr>
        <p:spPr>
          <a:xfrm>
            <a:off x="5936882" y="934289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9" name="Oval 178"/>
          <p:cNvSpPr/>
          <p:nvPr/>
        </p:nvSpPr>
        <p:spPr>
          <a:xfrm>
            <a:off x="6046265" y="934289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0" name="Oval 179"/>
          <p:cNvSpPr/>
          <p:nvPr/>
        </p:nvSpPr>
        <p:spPr>
          <a:xfrm>
            <a:off x="6155648" y="934289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1" name="Oval 180"/>
          <p:cNvSpPr/>
          <p:nvPr/>
        </p:nvSpPr>
        <p:spPr>
          <a:xfrm>
            <a:off x="6265031" y="934289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2" name="Oval 181"/>
          <p:cNvSpPr/>
          <p:nvPr/>
        </p:nvSpPr>
        <p:spPr>
          <a:xfrm>
            <a:off x="6374414" y="934289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3" name="Oval 182"/>
          <p:cNvSpPr/>
          <p:nvPr/>
        </p:nvSpPr>
        <p:spPr>
          <a:xfrm>
            <a:off x="6483797" y="934289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4" name="Oval 183"/>
          <p:cNvSpPr/>
          <p:nvPr/>
        </p:nvSpPr>
        <p:spPr>
          <a:xfrm>
            <a:off x="6593180" y="934289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5" name="Oval 184"/>
          <p:cNvSpPr/>
          <p:nvPr/>
        </p:nvSpPr>
        <p:spPr>
          <a:xfrm>
            <a:off x="6702563" y="9342898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6" name="Oval 185"/>
          <p:cNvSpPr/>
          <p:nvPr/>
        </p:nvSpPr>
        <p:spPr>
          <a:xfrm>
            <a:off x="6811946" y="9342898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7" name="Oval 186"/>
          <p:cNvSpPr/>
          <p:nvPr/>
        </p:nvSpPr>
        <p:spPr>
          <a:xfrm>
            <a:off x="6921330" y="9342898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8" name="Oval 187"/>
          <p:cNvSpPr/>
          <p:nvPr/>
        </p:nvSpPr>
        <p:spPr>
          <a:xfrm>
            <a:off x="5936882" y="957377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9" name="Oval 188"/>
          <p:cNvSpPr/>
          <p:nvPr/>
        </p:nvSpPr>
        <p:spPr>
          <a:xfrm>
            <a:off x="6046265" y="957377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0" name="Oval 189"/>
          <p:cNvSpPr/>
          <p:nvPr/>
        </p:nvSpPr>
        <p:spPr>
          <a:xfrm>
            <a:off x="6155648" y="957377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1" name="Oval 190"/>
          <p:cNvSpPr/>
          <p:nvPr/>
        </p:nvSpPr>
        <p:spPr>
          <a:xfrm>
            <a:off x="6265031" y="957377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2" name="Oval 191"/>
          <p:cNvSpPr/>
          <p:nvPr/>
        </p:nvSpPr>
        <p:spPr>
          <a:xfrm>
            <a:off x="6374414" y="957377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" name="Oval 204"/>
          <p:cNvSpPr/>
          <p:nvPr/>
        </p:nvSpPr>
        <p:spPr>
          <a:xfrm>
            <a:off x="6483797" y="957377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6" name="Oval 205"/>
          <p:cNvSpPr/>
          <p:nvPr/>
        </p:nvSpPr>
        <p:spPr>
          <a:xfrm>
            <a:off x="6593180" y="957377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/>
          <p:cNvSpPr/>
          <p:nvPr/>
        </p:nvSpPr>
        <p:spPr>
          <a:xfrm>
            <a:off x="6702563" y="9573779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/>
          <p:cNvSpPr/>
          <p:nvPr/>
        </p:nvSpPr>
        <p:spPr>
          <a:xfrm>
            <a:off x="6811946" y="9573779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9" name="Oval 208"/>
          <p:cNvSpPr/>
          <p:nvPr/>
        </p:nvSpPr>
        <p:spPr>
          <a:xfrm>
            <a:off x="6921330" y="9573779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0" name="Oval 209"/>
          <p:cNvSpPr/>
          <p:nvPr/>
        </p:nvSpPr>
        <p:spPr>
          <a:xfrm>
            <a:off x="5929597" y="9814955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1" name="Oval 210"/>
          <p:cNvSpPr/>
          <p:nvPr/>
        </p:nvSpPr>
        <p:spPr>
          <a:xfrm>
            <a:off x="6038980" y="9814955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/>
          <p:cNvSpPr/>
          <p:nvPr/>
        </p:nvSpPr>
        <p:spPr>
          <a:xfrm>
            <a:off x="6148363" y="9814955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3" name="Oval 212"/>
          <p:cNvSpPr/>
          <p:nvPr/>
        </p:nvSpPr>
        <p:spPr>
          <a:xfrm>
            <a:off x="6257746" y="9814955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4" name="Oval 213"/>
          <p:cNvSpPr/>
          <p:nvPr/>
        </p:nvSpPr>
        <p:spPr>
          <a:xfrm>
            <a:off x="6367129" y="9814955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5" name="Oval 214"/>
          <p:cNvSpPr/>
          <p:nvPr/>
        </p:nvSpPr>
        <p:spPr>
          <a:xfrm>
            <a:off x="6476512" y="9814955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6" name="Oval 215"/>
          <p:cNvSpPr/>
          <p:nvPr/>
        </p:nvSpPr>
        <p:spPr>
          <a:xfrm>
            <a:off x="6585895" y="9814955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1" name="Oval 220"/>
          <p:cNvSpPr/>
          <p:nvPr/>
        </p:nvSpPr>
        <p:spPr>
          <a:xfrm>
            <a:off x="6695278" y="9814955"/>
            <a:ext cx="95250" cy="95250"/>
          </a:xfrm>
          <a:prstGeom prst="ellipse">
            <a:avLst/>
          </a:prstGeom>
          <a:solidFill>
            <a:srgbClr val="404040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2" name="Oval 221"/>
          <p:cNvSpPr/>
          <p:nvPr/>
        </p:nvSpPr>
        <p:spPr>
          <a:xfrm>
            <a:off x="6804661" y="9814955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3" name="Oval 222"/>
          <p:cNvSpPr/>
          <p:nvPr/>
        </p:nvSpPr>
        <p:spPr>
          <a:xfrm>
            <a:off x="6914045" y="9814955"/>
            <a:ext cx="95250" cy="95250"/>
          </a:xfrm>
          <a:prstGeom prst="ellipse">
            <a:avLst/>
          </a:prstGeom>
          <a:noFill/>
          <a:ln w="3175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064" y="7385490"/>
            <a:ext cx="281495" cy="281495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649" y="7181964"/>
            <a:ext cx="281495" cy="281495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98064" y="2997071"/>
            <a:ext cx="281495" cy="281495"/>
          </a:xfrm>
          <a:prstGeom prst="rect">
            <a:avLst/>
          </a:prstGeom>
        </p:spPr>
      </p:pic>
      <p:pic>
        <p:nvPicPr>
          <p:cNvPr id="16" name="Picture 1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13190" y="2997071"/>
            <a:ext cx="281495" cy="281495"/>
          </a:xfrm>
          <a:prstGeom prst="rect">
            <a:avLst/>
          </a:prstGeom>
        </p:spPr>
      </p:pic>
      <p:pic>
        <p:nvPicPr>
          <p:cNvPr id="17" name="Picture 1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1649" y="8920561"/>
            <a:ext cx="281495" cy="281495"/>
          </a:xfrm>
          <a:prstGeom prst="rect">
            <a:avLst/>
          </a:prstGeom>
        </p:spPr>
      </p:pic>
      <p:pic>
        <p:nvPicPr>
          <p:cNvPr id="157" name="Image 156"/>
          <p:cNvPicPr>
            <a:picLocks noChangeAspect="1"/>
          </p:cNvPicPr>
          <p:nvPr/>
        </p:nvPicPr>
        <p:blipFill rotWithShape="1">
          <a:blip r:embed="rId7"/>
          <a:srcRect l="36463"/>
          <a:stretch/>
        </p:blipFill>
        <p:spPr>
          <a:xfrm>
            <a:off x="471183" y="325500"/>
            <a:ext cx="1434403" cy="1466213"/>
          </a:xfrm>
          <a:prstGeom prst="ellipse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30771948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442</TotalTime>
  <Words>498</Words>
  <Application>Microsoft Macintosh PowerPoint</Application>
  <PresentationFormat>Personnalisé</PresentationFormat>
  <Paragraphs>94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cv 92</dc:title>
  <dc:subject/>
  <dc:creator>www.exemplodecv.com</dc:creator>
  <cp:keywords/>
  <dc:description/>
  <cp:lastModifiedBy>Axel Maille</cp:lastModifiedBy>
  <cp:revision>171</cp:revision>
  <dcterms:created xsi:type="dcterms:W3CDTF">2015-04-27T10:39:12Z</dcterms:created>
  <dcterms:modified xsi:type="dcterms:W3CDTF">2020-12-28T13:23:10Z</dcterms:modified>
  <cp:category/>
</cp:coreProperties>
</file>