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</p:sldIdLst>
  <p:sldSz cx="7562850" cy="10688638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BE1"/>
    <a:srgbClr val="DEEBF7"/>
    <a:srgbClr val="FDD9F4"/>
    <a:srgbClr val="404040"/>
    <a:srgbClr val="62F0E9"/>
    <a:srgbClr val="F8CBAD"/>
    <a:srgbClr val="2419FF"/>
    <a:srgbClr val="27E7F1"/>
    <a:srgbClr val="818181"/>
    <a:srgbClr val="2A2A2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661" autoAdjust="0"/>
    <p:restoredTop sz="94660"/>
  </p:normalViewPr>
  <p:slideViewPr>
    <p:cSldViewPr snapToGrid="0">
      <p:cViewPr varScale="1">
        <p:scale>
          <a:sx n="82" d="100"/>
          <a:sy n="82" d="100"/>
        </p:scale>
        <p:origin x="3680" y="1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67214" y="1749275"/>
            <a:ext cx="6428423" cy="3721230"/>
          </a:xfrm>
        </p:spPr>
        <p:txBody>
          <a:bodyPr anchor="b"/>
          <a:lstStyle>
            <a:lvl1pPr algn="ctr">
              <a:defRPr sz="496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45356" y="5614010"/>
            <a:ext cx="5672138" cy="2580613"/>
          </a:xfrm>
        </p:spPr>
        <p:txBody>
          <a:bodyPr/>
          <a:lstStyle>
            <a:lvl1pPr marL="0" indent="0" algn="ctr">
              <a:buNone/>
              <a:defRPr sz="1985"/>
            </a:lvl1pPr>
            <a:lvl2pPr marL="378150" indent="0" algn="ctr">
              <a:buNone/>
              <a:defRPr sz="1654"/>
            </a:lvl2pPr>
            <a:lvl3pPr marL="756300" indent="0" algn="ctr">
              <a:buNone/>
              <a:defRPr sz="1489"/>
            </a:lvl3pPr>
            <a:lvl4pPr marL="1134450" indent="0" algn="ctr">
              <a:buNone/>
              <a:defRPr sz="1323"/>
            </a:lvl4pPr>
            <a:lvl5pPr marL="1512600" indent="0" algn="ctr">
              <a:buNone/>
              <a:defRPr sz="1323"/>
            </a:lvl5pPr>
            <a:lvl6pPr marL="1890751" indent="0" algn="ctr">
              <a:buNone/>
              <a:defRPr sz="1323"/>
            </a:lvl6pPr>
            <a:lvl7pPr marL="2268901" indent="0" algn="ctr">
              <a:buNone/>
              <a:defRPr sz="1323"/>
            </a:lvl7pPr>
            <a:lvl8pPr marL="2647051" indent="0" algn="ctr">
              <a:buNone/>
              <a:defRPr sz="1323"/>
            </a:lvl8pPr>
            <a:lvl9pPr marL="3025201" indent="0" algn="ctr">
              <a:buNone/>
              <a:defRPr sz="1323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97947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70902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412165" y="569071"/>
            <a:ext cx="1630740" cy="9058127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19946" y="569071"/>
            <a:ext cx="4797683" cy="9058127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80048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25938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16007" y="2664740"/>
            <a:ext cx="6522958" cy="4446176"/>
          </a:xfrm>
        </p:spPr>
        <p:txBody>
          <a:bodyPr anchor="b"/>
          <a:lstStyle>
            <a:lvl1pPr>
              <a:defRPr sz="4963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6007" y="7152978"/>
            <a:ext cx="6522958" cy="2338139"/>
          </a:xfrm>
        </p:spPr>
        <p:txBody>
          <a:bodyPr/>
          <a:lstStyle>
            <a:lvl1pPr marL="0" indent="0">
              <a:buNone/>
              <a:defRPr sz="1985">
                <a:solidFill>
                  <a:schemeClr val="tx1"/>
                </a:solidFill>
              </a:defRPr>
            </a:lvl1pPr>
            <a:lvl2pPr marL="378150" indent="0">
              <a:buNone/>
              <a:defRPr sz="1654">
                <a:solidFill>
                  <a:schemeClr val="tx1">
                    <a:tint val="75000"/>
                  </a:schemeClr>
                </a:solidFill>
              </a:defRPr>
            </a:lvl2pPr>
            <a:lvl3pPr marL="756300" indent="0">
              <a:buNone/>
              <a:defRPr sz="1489">
                <a:solidFill>
                  <a:schemeClr val="tx1">
                    <a:tint val="75000"/>
                  </a:schemeClr>
                </a:solidFill>
              </a:defRPr>
            </a:lvl3pPr>
            <a:lvl4pPr marL="1134450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4pPr>
            <a:lvl5pPr marL="1512600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5pPr>
            <a:lvl6pPr marL="189075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6pPr>
            <a:lvl7pPr marL="226890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7pPr>
            <a:lvl8pPr marL="264705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8pPr>
            <a:lvl9pPr marL="3025201" indent="0">
              <a:buNone/>
              <a:defRPr sz="1323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80554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9946" y="2845355"/>
            <a:ext cx="3214211" cy="678184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28693" y="2845355"/>
            <a:ext cx="3214211" cy="678184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78499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931" y="569073"/>
            <a:ext cx="6522958" cy="206597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20932" y="2620202"/>
            <a:ext cx="3199440" cy="1284120"/>
          </a:xfrm>
        </p:spPr>
        <p:txBody>
          <a:bodyPr anchor="b"/>
          <a:lstStyle>
            <a:lvl1pPr marL="0" indent="0">
              <a:buNone/>
              <a:defRPr sz="1985" b="1"/>
            </a:lvl1pPr>
            <a:lvl2pPr marL="378150" indent="0">
              <a:buNone/>
              <a:defRPr sz="1654" b="1"/>
            </a:lvl2pPr>
            <a:lvl3pPr marL="756300" indent="0">
              <a:buNone/>
              <a:defRPr sz="1489" b="1"/>
            </a:lvl3pPr>
            <a:lvl4pPr marL="1134450" indent="0">
              <a:buNone/>
              <a:defRPr sz="1323" b="1"/>
            </a:lvl4pPr>
            <a:lvl5pPr marL="1512600" indent="0">
              <a:buNone/>
              <a:defRPr sz="1323" b="1"/>
            </a:lvl5pPr>
            <a:lvl6pPr marL="1890751" indent="0">
              <a:buNone/>
              <a:defRPr sz="1323" b="1"/>
            </a:lvl6pPr>
            <a:lvl7pPr marL="2268901" indent="0">
              <a:buNone/>
              <a:defRPr sz="1323" b="1"/>
            </a:lvl7pPr>
            <a:lvl8pPr marL="2647051" indent="0">
              <a:buNone/>
              <a:defRPr sz="1323" b="1"/>
            </a:lvl8pPr>
            <a:lvl9pPr marL="3025201" indent="0">
              <a:buNone/>
              <a:defRPr sz="132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20932" y="3904322"/>
            <a:ext cx="3199440" cy="574266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828693" y="2620202"/>
            <a:ext cx="3215196" cy="1284120"/>
          </a:xfrm>
        </p:spPr>
        <p:txBody>
          <a:bodyPr anchor="b"/>
          <a:lstStyle>
            <a:lvl1pPr marL="0" indent="0">
              <a:buNone/>
              <a:defRPr sz="1985" b="1"/>
            </a:lvl1pPr>
            <a:lvl2pPr marL="378150" indent="0">
              <a:buNone/>
              <a:defRPr sz="1654" b="1"/>
            </a:lvl2pPr>
            <a:lvl3pPr marL="756300" indent="0">
              <a:buNone/>
              <a:defRPr sz="1489" b="1"/>
            </a:lvl3pPr>
            <a:lvl4pPr marL="1134450" indent="0">
              <a:buNone/>
              <a:defRPr sz="1323" b="1"/>
            </a:lvl4pPr>
            <a:lvl5pPr marL="1512600" indent="0">
              <a:buNone/>
              <a:defRPr sz="1323" b="1"/>
            </a:lvl5pPr>
            <a:lvl6pPr marL="1890751" indent="0">
              <a:buNone/>
              <a:defRPr sz="1323" b="1"/>
            </a:lvl6pPr>
            <a:lvl7pPr marL="2268901" indent="0">
              <a:buNone/>
              <a:defRPr sz="1323" b="1"/>
            </a:lvl7pPr>
            <a:lvl8pPr marL="2647051" indent="0">
              <a:buNone/>
              <a:defRPr sz="1323" b="1"/>
            </a:lvl8pPr>
            <a:lvl9pPr marL="3025201" indent="0">
              <a:buNone/>
              <a:defRPr sz="1323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828693" y="3904322"/>
            <a:ext cx="3215196" cy="5742669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92953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772804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843881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931" y="712576"/>
            <a:ext cx="2439216" cy="2494016"/>
          </a:xfrm>
        </p:spPr>
        <p:txBody>
          <a:bodyPr anchor="b"/>
          <a:lstStyle>
            <a:lvl1pPr>
              <a:defRPr sz="264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5196" y="1538968"/>
            <a:ext cx="3828693" cy="7595861"/>
          </a:xfrm>
        </p:spPr>
        <p:txBody>
          <a:bodyPr/>
          <a:lstStyle>
            <a:lvl1pPr>
              <a:defRPr sz="2647"/>
            </a:lvl1pPr>
            <a:lvl2pPr>
              <a:defRPr sz="2316"/>
            </a:lvl2pPr>
            <a:lvl3pPr>
              <a:defRPr sz="1985"/>
            </a:lvl3pPr>
            <a:lvl4pPr>
              <a:defRPr sz="1654"/>
            </a:lvl4pPr>
            <a:lvl5pPr>
              <a:defRPr sz="1654"/>
            </a:lvl5pPr>
            <a:lvl6pPr>
              <a:defRPr sz="1654"/>
            </a:lvl6pPr>
            <a:lvl7pPr>
              <a:defRPr sz="1654"/>
            </a:lvl7pPr>
            <a:lvl8pPr>
              <a:defRPr sz="1654"/>
            </a:lvl8pPr>
            <a:lvl9pPr>
              <a:defRPr sz="1654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931" y="3206592"/>
            <a:ext cx="2439216" cy="5940607"/>
          </a:xfrm>
        </p:spPr>
        <p:txBody>
          <a:bodyPr/>
          <a:lstStyle>
            <a:lvl1pPr marL="0" indent="0">
              <a:buNone/>
              <a:defRPr sz="1323"/>
            </a:lvl1pPr>
            <a:lvl2pPr marL="378150" indent="0">
              <a:buNone/>
              <a:defRPr sz="1158"/>
            </a:lvl2pPr>
            <a:lvl3pPr marL="756300" indent="0">
              <a:buNone/>
              <a:defRPr sz="993"/>
            </a:lvl3pPr>
            <a:lvl4pPr marL="1134450" indent="0">
              <a:buNone/>
              <a:defRPr sz="827"/>
            </a:lvl4pPr>
            <a:lvl5pPr marL="1512600" indent="0">
              <a:buNone/>
              <a:defRPr sz="827"/>
            </a:lvl5pPr>
            <a:lvl6pPr marL="1890751" indent="0">
              <a:buNone/>
              <a:defRPr sz="827"/>
            </a:lvl6pPr>
            <a:lvl7pPr marL="2268901" indent="0">
              <a:buNone/>
              <a:defRPr sz="827"/>
            </a:lvl7pPr>
            <a:lvl8pPr marL="2647051" indent="0">
              <a:buNone/>
              <a:defRPr sz="827"/>
            </a:lvl8pPr>
            <a:lvl9pPr marL="3025201" indent="0">
              <a:buNone/>
              <a:defRPr sz="82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2704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20931" y="712576"/>
            <a:ext cx="2439216" cy="2494016"/>
          </a:xfrm>
        </p:spPr>
        <p:txBody>
          <a:bodyPr anchor="b"/>
          <a:lstStyle>
            <a:lvl1pPr>
              <a:defRPr sz="2647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215196" y="1538968"/>
            <a:ext cx="3828693" cy="7595861"/>
          </a:xfrm>
        </p:spPr>
        <p:txBody>
          <a:bodyPr anchor="t"/>
          <a:lstStyle>
            <a:lvl1pPr marL="0" indent="0">
              <a:buNone/>
              <a:defRPr sz="2647"/>
            </a:lvl1pPr>
            <a:lvl2pPr marL="378150" indent="0">
              <a:buNone/>
              <a:defRPr sz="2316"/>
            </a:lvl2pPr>
            <a:lvl3pPr marL="756300" indent="0">
              <a:buNone/>
              <a:defRPr sz="1985"/>
            </a:lvl3pPr>
            <a:lvl4pPr marL="1134450" indent="0">
              <a:buNone/>
              <a:defRPr sz="1654"/>
            </a:lvl4pPr>
            <a:lvl5pPr marL="1512600" indent="0">
              <a:buNone/>
              <a:defRPr sz="1654"/>
            </a:lvl5pPr>
            <a:lvl6pPr marL="1890751" indent="0">
              <a:buNone/>
              <a:defRPr sz="1654"/>
            </a:lvl6pPr>
            <a:lvl7pPr marL="2268901" indent="0">
              <a:buNone/>
              <a:defRPr sz="1654"/>
            </a:lvl7pPr>
            <a:lvl8pPr marL="2647051" indent="0">
              <a:buNone/>
              <a:defRPr sz="1654"/>
            </a:lvl8pPr>
            <a:lvl9pPr marL="3025201" indent="0">
              <a:buNone/>
              <a:defRPr sz="1654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20931" y="3206592"/>
            <a:ext cx="2439216" cy="5940607"/>
          </a:xfrm>
        </p:spPr>
        <p:txBody>
          <a:bodyPr/>
          <a:lstStyle>
            <a:lvl1pPr marL="0" indent="0">
              <a:buNone/>
              <a:defRPr sz="1323"/>
            </a:lvl1pPr>
            <a:lvl2pPr marL="378150" indent="0">
              <a:buNone/>
              <a:defRPr sz="1158"/>
            </a:lvl2pPr>
            <a:lvl3pPr marL="756300" indent="0">
              <a:buNone/>
              <a:defRPr sz="993"/>
            </a:lvl3pPr>
            <a:lvl4pPr marL="1134450" indent="0">
              <a:buNone/>
              <a:defRPr sz="827"/>
            </a:lvl4pPr>
            <a:lvl5pPr marL="1512600" indent="0">
              <a:buNone/>
              <a:defRPr sz="827"/>
            </a:lvl5pPr>
            <a:lvl6pPr marL="1890751" indent="0">
              <a:buNone/>
              <a:defRPr sz="827"/>
            </a:lvl6pPr>
            <a:lvl7pPr marL="2268901" indent="0">
              <a:buNone/>
              <a:defRPr sz="827"/>
            </a:lvl7pPr>
            <a:lvl8pPr marL="2647051" indent="0">
              <a:buNone/>
              <a:defRPr sz="827"/>
            </a:lvl8pPr>
            <a:lvl9pPr marL="3025201" indent="0">
              <a:buNone/>
              <a:defRPr sz="827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2137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19946" y="569073"/>
            <a:ext cx="6522958" cy="206597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19946" y="2845355"/>
            <a:ext cx="6522958" cy="678184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9946" y="9906786"/>
            <a:ext cx="1701641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6A803F-5665-4E7F-8DA6-11C67D5A65B1}" type="datetimeFigureOut">
              <a:rPr lang="en-US" smtClean="0"/>
              <a:t>12/28/20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505194" y="9906786"/>
            <a:ext cx="2552462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341263" y="9906786"/>
            <a:ext cx="1701641" cy="56907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93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2F6FD6-5422-4C7A-869B-E15A193C7472}" type="slidenum">
              <a:rPr lang="en-US" smtClean="0"/>
              <a:t>‹N°›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188531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756300" rtl="0" eaLnBrk="1" latinLnBrk="0" hangingPunct="1">
        <a:lnSpc>
          <a:spcPct val="90000"/>
        </a:lnSpc>
        <a:spcBef>
          <a:spcPct val="0"/>
        </a:spcBef>
        <a:buNone/>
        <a:defRPr sz="3639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89075" indent="-189075" algn="l" defTabSz="756300" rtl="0" eaLnBrk="1" latinLnBrk="0" hangingPunct="1">
        <a:lnSpc>
          <a:spcPct val="90000"/>
        </a:lnSpc>
        <a:spcBef>
          <a:spcPts val="827"/>
        </a:spcBef>
        <a:buFont typeface="Arial" panose="020B0604020202020204" pitchFamily="34" charset="0"/>
        <a:buChar char="•"/>
        <a:defRPr sz="2316" kern="1200">
          <a:solidFill>
            <a:schemeClr val="tx1"/>
          </a:solidFill>
          <a:latin typeface="+mn-lt"/>
          <a:ea typeface="+mn-ea"/>
          <a:cs typeface="+mn-cs"/>
        </a:defRPr>
      </a:lvl1pPr>
      <a:lvl2pPr marL="567225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985" kern="1200">
          <a:solidFill>
            <a:schemeClr val="tx1"/>
          </a:solidFill>
          <a:latin typeface="+mn-lt"/>
          <a:ea typeface="+mn-ea"/>
          <a:cs typeface="+mn-cs"/>
        </a:defRPr>
      </a:lvl2pPr>
      <a:lvl3pPr marL="945375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654" kern="1200">
          <a:solidFill>
            <a:schemeClr val="tx1"/>
          </a:solidFill>
          <a:latin typeface="+mn-lt"/>
          <a:ea typeface="+mn-ea"/>
          <a:cs typeface="+mn-cs"/>
        </a:defRPr>
      </a:lvl3pPr>
      <a:lvl4pPr marL="1323525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4pPr>
      <a:lvl5pPr marL="170167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5pPr>
      <a:lvl6pPr marL="207982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6pPr>
      <a:lvl7pPr marL="245797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7pPr>
      <a:lvl8pPr marL="283612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8pPr>
      <a:lvl9pPr marL="3214276" indent="-189075" algn="l" defTabSz="756300" rtl="0" eaLnBrk="1" latinLnBrk="0" hangingPunct="1">
        <a:lnSpc>
          <a:spcPct val="90000"/>
        </a:lnSpc>
        <a:spcBef>
          <a:spcPts val="414"/>
        </a:spcBef>
        <a:buFont typeface="Arial" panose="020B0604020202020204" pitchFamily="34" charset="0"/>
        <a:buChar char="•"/>
        <a:defRPr sz="1489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1pPr>
      <a:lvl2pPr marL="37815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2pPr>
      <a:lvl3pPr marL="75630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3pPr>
      <a:lvl4pPr marL="113445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4pPr>
      <a:lvl5pPr marL="1512600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5pPr>
      <a:lvl6pPr marL="189075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6pPr>
      <a:lvl7pPr marL="226890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7pPr>
      <a:lvl8pPr marL="264705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8pPr>
      <a:lvl9pPr marL="3025201" algn="l" defTabSz="756300" rtl="0" eaLnBrk="1" latinLnBrk="0" hangingPunct="1">
        <a:defRPr sz="148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tiff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exemplodecv.com/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" name="Rounded Rectangle 227"/>
          <p:cNvSpPr/>
          <p:nvPr/>
        </p:nvSpPr>
        <p:spPr>
          <a:xfrm>
            <a:off x="790648" y="2622176"/>
            <a:ext cx="5919434" cy="6187033"/>
          </a:xfrm>
          <a:prstGeom prst="roundRect">
            <a:avLst>
              <a:gd name="adj" fmla="val 860"/>
            </a:avLst>
          </a:prstGeom>
          <a:solidFill>
            <a:schemeClr val="bg1"/>
          </a:solidFill>
          <a:ln>
            <a:noFill/>
          </a:ln>
          <a:effectLst>
            <a:outerShdw blurRad="190500" sx="102000" sy="102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1" y="9239713"/>
            <a:ext cx="7562850" cy="1015663"/>
          </a:xfrm>
          <a:prstGeom prst="rect">
            <a:avLst/>
          </a:prstGeom>
          <a:solidFill>
            <a:srgbClr val="FFFBE1">
              <a:alpha val="50000"/>
            </a:srgbClr>
          </a:solidFill>
          <a:ln w="3175">
            <a:noFill/>
          </a:ln>
          <a:effectLst>
            <a:outerShdw blurRad="127000" algn="ctr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lvl="1">
              <a:lnSpc>
                <a:spcPct val="150000"/>
              </a:lnSpc>
            </a:pP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End 	:          12 Lorem Ipsum 00000 Porto</a:t>
            </a:r>
            <a:endParaRPr lang="en-US" sz="5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lnSpc>
                <a:spcPct val="150000"/>
              </a:lnSpc>
            </a:pP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Tel		:          (01) 123 4545</a:t>
            </a:r>
          </a:p>
          <a:p>
            <a:pPr lvl="1">
              <a:lnSpc>
                <a:spcPct val="150000"/>
              </a:lnSpc>
            </a:pP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Email		:          </a:t>
            </a:r>
            <a:r>
              <a:rPr lang="en-US" sz="1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mail@mail.com</a:t>
            </a:r>
            <a:endParaRPr lang="en-US" sz="10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lvl="1">
              <a:lnSpc>
                <a:spcPct val="150000"/>
              </a:lnSpc>
            </a:pP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Website	:          </a:t>
            </a:r>
            <a:r>
              <a:rPr lang="en-US" sz="1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www.twitter.com</a:t>
            </a: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/#lorem</a:t>
            </a:r>
            <a:endParaRPr lang="en-US" sz="5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2" name="Freeform 11"/>
          <p:cNvSpPr/>
          <p:nvPr/>
        </p:nvSpPr>
        <p:spPr>
          <a:xfrm>
            <a:off x="-16042" y="-16042"/>
            <a:ext cx="7587916" cy="2759242"/>
          </a:xfrm>
          <a:custGeom>
            <a:avLst/>
            <a:gdLst>
              <a:gd name="connsiteX0" fmla="*/ 0 w 7587916"/>
              <a:gd name="connsiteY0" fmla="*/ 0 h 2759242"/>
              <a:gd name="connsiteX1" fmla="*/ 7587916 w 7587916"/>
              <a:gd name="connsiteY1" fmla="*/ 0 h 2759242"/>
              <a:gd name="connsiteX2" fmla="*/ 7587916 w 7587916"/>
              <a:gd name="connsiteY2" fmla="*/ 2759242 h 2759242"/>
              <a:gd name="connsiteX3" fmla="*/ 0 w 7587916"/>
              <a:gd name="connsiteY3" fmla="*/ 0 h 27592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7587916" h="2759242">
                <a:moveTo>
                  <a:pt x="0" y="0"/>
                </a:moveTo>
                <a:lnTo>
                  <a:pt x="7587916" y="0"/>
                </a:lnTo>
                <a:lnTo>
                  <a:pt x="7587916" y="2759242"/>
                </a:lnTo>
                <a:lnTo>
                  <a:pt x="0" y="0"/>
                </a:lnTo>
                <a:close/>
              </a:path>
            </a:pathLst>
          </a:custGeom>
          <a:solidFill>
            <a:srgbClr val="DEEBF7">
              <a:alpha val="50000"/>
            </a:srgbClr>
          </a:solidFill>
          <a:ln>
            <a:noFill/>
          </a:ln>
          <a:effectLst>
            <a:outerShdw blurRad="254000" dist="38100" dir="8100000" sx="97000" sy="97000" algn="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Freeform 10"/>
          <p:cNvSpPr/>
          <p:nvPr/>
        </p:nvSpPr>
        <p:spPr>
          <a:xfrm>
            <a:off x="0" y="0"/>
            <a:ext cx="7562850" cy="7274859"/>
          </a:xfrm>
          <a:custGeom>
            <a:avLst/>
            <a:gdLst>
              <a:gd name="connsiteX0" fmla="*/ 0 w 7571874"/>
              <a:gd name="connsiteY0" fmla="*/ 7603958 h 7603958"/>
              <a:gd name="connsiteX1" fmla="*/ 0 w 7571874"/>
              <a:gd name="connsiteY1" fmla="*/ 3513221 h 7603958"/>
              <a:gd name="connsiteX2" fmla="*/ 7571874 w 7571874"/>
              <a:gd name="connsiteY2" fmla="*/ 0 h 7603958"/>
              <a:gd name="connsiteX3" fmla="*/ 7571874 w 7571874"/>
              <a:gd name="connsiteY3" fmla="*/ 4090737 h 7603958"/>
              <a:gd name="connsiteX4" fmla="*/ 0 w 7571874"/>
              <a:gd name="connsiteY4" fmla="*/ 7603958 h 7603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71874" h="7603958">
                <a:moveTo>
                  <a:pt x="0" y="7603958"/>
                </a:moveTo>
                <a:lnTo>
                  <a:pt x="0" y="3513221"/>
                </a:lnTo>
                <a:lnTo>
                  <a:pt x="7571874" y="0"/>
                </a:lnTo>
                <a:lnTo>
                  <a:pt x="7571874" y="4090737"/>
                </a:lnTo>
                <a:lnTo>
                  <a:pt x="0" y="7603958"/>
                </a:lnTo>
                <a:close/>
              </a:path>
            </a:pathLst>
          </a:custGeom>
          <a:solidFill>
            <a:srgbClr val="FFFBE1">
              <a:alpha val="50000"/>
            </a:srgbClr>
          </a:solidFill>
          <a:ln>
            <a:noFill/>
          </a:ln>
          <a:effectLst>
            <a:outerShdw blurRad="127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24" name="Rounded Rectangle 223"/>
          <p:cNvSpPr/>
          <p:nvPr/>
        </p:nvSpPr>
        <p:spPr>
          <a:xfrm>
            <a:off x="781625" y="4195482"/>
            <a:ext cx="5928456" cy="4613726"/>
          </a:xfrm>
          <a:prstGeom prst="roundRect">
            <a:avLst>
              <a:gd name="adj" fmla="val 860"/>
            </a:avLst>
          </a:prstGeom>
          <a:solidFill>
            <a:schemeClr val="bg1">
              <a:alpha val="5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3" name="Rounded Rectangle 62"/>
          <p:cNvSpPr/>
          <p:nvPr/>
        </p:nvSpPr>
        <p:spPr>
          <a:xfrm>
            <a:off x="352545" y="179522"/>
            <a:ext cx="1751531" cy="1761289"/>
          </a:xfrm>
          <a:prstGeom prst="roundRect">
            <a:avLst>
              <a:gd name="adj" fmla="val 860"/>
            </a:avLst>
          </a:prstGeom>
          <a:solidFill>
            <a:schemeClr val="bg1">
              <a:alpha val="50000"/>
            </a:schemeClr>
          </a:soli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Box 6"/>
          <p:cNvSpPr txBox="1"/>
          <p:nvPr/>
        </p:nvSpPr>
        <p:spPr>
          <a:xfrm>
            <a:off x="2293366" y="536960"/>
            <a:ext cx="4881704" cy="846386"/>
          </a:xfrm>
          <a:prstGeom prst="rect">
            <a:avLst/>
          </a:prstGeom>
          <a:noFill/>
          <a:ln w="3175">
            <a:noFill/>
          </a:ln>
        </p:spPr>
        <p:txBody>
          <a:bodyPr wrap="square" rtlCol="0" anchor="ctr">
            <a:spAutoFit/>
          </a:bodyPr>
          <a:lstStyle/>
          <a:p>
            <a:pPr algn="r"/>
            <a:r>
              <a:rPr lang="en-US" sz="32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ALAIN SANCHEZ</a:t>
            </a:r>
          </a:p>
          <a:p>
            <a:pPr algn="r"/>
            <a:endParaRPr lang="en-US" sz="300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/>
            <a:r>
              <a:rPr lang="en-US" sz="1400" b="1" dirty="0">
                <a:solidFill>
                  <a:schemeClr val="tx1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CARGO</a:t>
            </a:r>
          </a:p>
        </p:txBody>
      </p:sp>
      <p:sp>
        <p:nvSpPr>
          <p:cNvPr id="220" name="TextBox 219"/>
          <p:cNvSpPr txBox="1"/>
          <p:nvPr/>
        </p:nvSpPr>
        <p:spPr>
          <a:xfrm>
            <a:off x="362697" y="8935784"/>
            <a:ext cx="2711453" cy="276999"/>
          </a:xfrm>
          <a:prstGeom prst="rect">
            <a:avLst/>
          </a:prstGeom>
          <a:noFill/>
          <a:ln w="3175">
            <a:noFill/>
          </a:ln>
        </p:spPr>
        <p:txBody>
          <a:bodyPr wrap="square" rtlCol="0" anchor="ctr">
            <a:spAutoFit/>
          </a:bodyPr>
          <a:lstStyle/>
          <a:p>
            <a:r>
              <a:rPr lang="en-US" sz="1200" b="1">
                <a:solidFill>
                  <a:schemeClr val="tx1">
                    <a:lumMod val="75000"/>
                    <a:lumOff val="2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CONTATOS</a:t>
            </a:r>
            <a:endParaRPr lang="en-US" sz="1200" b="1" dirty="0">
              <a:solidFill>
                <a:schemeClr val="tx1">
                  <a:lumMod val="75000"/>
                  <a:lumOff val="2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226" name="Freeform 203"/>
          <p:cNvSpPr/>
          <p:nvPr/>
        </p:nvSpPr>
        <p:spPr>
          <a:xfrm rot="10800000" flipV="1">
            <a:off x="-9023" y="4545716"/>
            <a:ext cx="7571874" cy="6140164"/>
          </a:xfrm>
          <a:custGeom>
            <a:avLst/>
            <a:gdLst>
              <a:gd name="connsiteX0" fmla="*/ 0 w 7571874"/>
              <a:gd name="connsiteY0" fmla="*/ 7603958 h 7603958"/>
              <a:gd name="connsiteX1" fmla="*/ 0 w 7571874"/>
              <a:gd name="connsiteY1" fmla="*/ 3513221 h 7603958"/>
              <a:gd name="connsiteX2" fmla="*/ 7571874 w 7571874"/>
              <a:gd name="connsiteY2" fmla="*/ 0 h 7603958"/>
              <a:gd name="connsiteX3" fmla="*/ 7571874 w 7571874"/>
              <a:gd name="connsiteY3" fmla="*/ 4090737 h 7603958"/>
              <a:gd name="connsiteX4" fmla="*/ 0 w 7571874"/>
              <a:gd name="connsiteY4" fmla="*/ 7603958 h 760395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71874" h="7603958">
                <a:moveTo>
                  <a:pt x="0" y="7603958"/>
                </a:moveTo>
                <a:lnTo>
                  <a:pt x="0" y="3513221"/>
                </a:lnTo>
                <a:lnTo>
                  <a:pt x="7571874" y="0"/>
                </a:lnTo>
                <a:lnTo>
                  <a:pt x="7571874" y="4090737"/>
                </a:lnTo>
                <a:lnTo>
                  <a:pt x="0" y="7603958"/>
                </a:lnTo>
                <a:close/>
              </a:path>
            </a:pathLst>
          </a:custGeom>
          <a:solidFill>
            <a:srgbClr val="DEEBF7">
              <a:alpha val="50000"/>
            </a:srgbClr>
          </a:solidFill>
          <a:ln>
            <a:noFill/>
          </a:ln>
          <a:effectLst>
            <a:outerShdw blurRad="127000" algn="ctr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33" name="ZoneTexte 232"/>
          <p:cNvSpPr txBox="1"/>
          <p:nvPr/>
        </p:nvSpPr>
        <p:spPr>
          <a:xfrm>
            <a:off x="1126008" y="4886518"/>
            <a:ext cx="5031179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fr-FR" sz="1200" dirty="0" err="1">
                <a:solidFill>
                  <a:srgbClr val="7F7F7F"/>
                </a:solidFill>
              </a:rPr>
              <a:t>Objeto</a:t>
            </a:r>
            <a:r>
              <a:rPr lang="fr-FR" sz="1200" dirty="0">
                <a:solidFill>
                  <a:srgbClr val="7F7F7F"/>
                </a:solidFill>
              </a:rPr>
              <a:t> :</a:t>
            </a:r>
          </a:p>
          <a:p>
            <a:pPr algn="just"/>
            <a:endParaRPr lang="fr-FR" sz="1200" dirty="0">
              <a:solidFill>
                <a:srgbClr val="7F7F7F"/>
              </a:solidFill>
            </a:endParaRPr>
          </a:p>
          <a:p>
            <a:pPr algn="just"/>
            <a:r>
              <a:rPr lang="fr-FR" sz="1200" dirty="0" err="1">
                <a:solidFill>
                  <a:srgbClr val="7F7F7F"/>
                </a:solidFill>
              </a:rPr>
              <a:t>Lorem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ipsum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dolor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sit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amet</a:t>
            </a:r>
            <a:r>
              <a:rPr lang="fr-FR" sz="1200" dirty="0">
                <a:solidFill>
                  <a:srgbClr val="7F7F7F"/>
                </a:solidFill>
              </a:rPr>
              <a:t>, </a:t>
            </a:r>
            <a:r>
              <a:rPr lang="fr-FR" sz="1200" dirty="0" err="1">
                <a:solidFill>
                  <a:srgbClr val="7F7F7F"/>
                </a:solidFill>
              </a:rPr>
              <a:t>consectetur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adipiscing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elit</a:t>
            </a:r>
            <a:r>
              <a:rPr lang="fr-FR" sz="1200" dirty="0">
                <a:solidFill>
                  <a:srgbClr val="7F7F7F"/>
                </a:solidFill>
              </a:rPr>
              <a:t>. </a:t>
            </a:r>
            <a:r>
              <a:rPr lang="fr-FR" sz="1200" dirty="0" err="1">
                <a:solidFill>
                  <a:srgbClr val="7F7F7F"/>
                </a:solidFill>
              </a:rPr>
              <a:t>Donec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viverra</a:t>
            </a:r>
            <a:r>
              <a:rPr lang="fr-FR" sz="1200" dirty="0">
                <a:solidFill>
                  <a:srgbClr val="7F7F7F"/>
                </a:solidFill>
              </a:rPr>
              <a:t>, massa eu </a:t>
            </a:r>
            <a:r>
              <a:rPr lang="fr-FR" sz="1200" dirty="0" err="1">
                <a:solidFill>
                  <a:srgbClr val="7F7F7F"/>
                </a:solidFill>
              </a:rPr>
              <a:t>condimentum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vehicula</a:t>
            </a:r>
            <a:r>
              <a:rPr lang="fr-FR" sz="1200" dirty="0">
                <a:solidFill>
                  <a:srgbClr val="7F7F7F"/>
                </a:solidFill>
              </a:rPr>
              <a:t>, </a:t>
            </a:r>
            <a:r>
              <a:rPr lang="fr-FR" sz="1200" dirty="0" err="1">
                <a:solidFill>
                  <a:srgbClr val="7F7F7F"/>
                </a:solidFill>
              </a:rPr>
              <a:t>odio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ipsum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malesuada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sapien</a:t>
            </a:r>
            <a:r>
              <a:rPr lang="fr-FR" sz="1200" dirty="0">
                <a:solidFill>
                  <a:srgbClr val="7F7F7F"/>
                </a:solidFill>
              </a:rPr>
              <a:t>, </a:t>
            </a:r>
            <a:r>
              <a:rPr lang="fr-FR" sz="1200" dirty="0" err="1">
                <a:solidFill>
                  <a:srgbClr val="7F7F7F"/>
                </a:solidFill>
              </a:rPr>
              <a:t>sit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amet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suscipit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ligula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tortor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eget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neque</a:t>
            </a:r>
            <a:r>
              <a:rPr lang="fr-FR" sz="1200" dirty="0">
                <a:solidFill>
                  <a:srgbClr val="7F7F7F"/>
                </a:solidFill>
              </a:rPr>
              <a:t>. </a:t>
            </a:r>
            <a:r>
              <a:rPr lang="fr-FR" sz="1200" dirty="0" err="1">
                <a:solidFill>
                  <a:srgbClr val="7F7F7F"/>
                </a:solidFill>
              </a:rPr>
              <a:t>Praesent</a:t>
            </a:r>
            <a:r>
              <a:rPr lang="fr-FR" sz="1200" dirty="0">
                <a:solidFill>
                  <a:srgbClr val="7F7F7F"/>
                </a:solidFill>
              </a:rPr>
              <a:t> nec bibendum </a:t>
            </a:r>
            <a:r>
              <a:rPr lang="fr-FR" sz="1200" dirty="0" err="1">
                <a:solidFill>
                  <a:srgbClr val="7F7F7F"/>
                </a:solidFill>
              </a:rPr>
              <a:t>ligula</a:t>
            </a:r>
            <a:r>
              <a:rPr lang="fr-FR" sz="1200" dirty="0">
                <a:solidFill>
                  <a:srgbClr val="7F7F7F"/>
                </a:solidFill>
              </a:rPr>
              <a:t>. </a:t>
            </a:r>
            <a:r>
              <a:rPr lang="fr-FR" sz="1200" dirty="0" err="1">
                <a:solidFill>
                  <a:srgbClr val="7F7F7F"/>
                </a:solidFill>
              </a:rPr>
              <a:t>Morbi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rhoncus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dictum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sem</a:t>
            </a:r>
            <a:r>
              <a:rPr lang="fr-FR" sz="1200" dirty="0">
                <a:solidFill>
                  <a:srgbClr val="7F7F7F"/>
                </a:solidFill>
              </a:rPr>
              <a:t> vitae </a:t>
            </a:r>
            <a:r>
              <a:rPr lang="fr-FR" sz="1200" dirty="0" err="1">
                <a:solidFill>
                  <a:srgbClr val="7F7F7F"/>
                </a:solidFill>
              </a:rPr>
              <a:t>interdum</a:t>
            </a:r>
            <a:r>
              <a:rPr lang="fr-FR" sz="1200" dirty="0">
                <a:solidFill>
                  <a:srgbClr val="7F7F7F"/>
                </a:solidFill>
              </a:rPr>
              <a:t>. </a:t>
            </a:r>
            <a:r>
              <a:rPr lang="fr-FR" sz="1200" dirty="0" err="1">
                <a:solidFill>
                  <a:srgbClr val="7F7F7F"/>
                </a:solidFill>
              </a:rPr>
              <a:t>Cras</a:t>
            </a:r>
            <a:r>
              <a:rPr lang="fr-FR" sz="1200" dirty="0">
                <a:solidFill>
                  <a:srgbClr val="7F7F7F"/>
                </a:solidFill>
              </a:rPr>
              <a:t> non </a:t>
            </a:r>
            <a:r>
              <a:rPr lang="fr-FR" sz="1200" dirty="0" err="1">
                <a:solidFill>
                  <a:srgbClr val="7F7F7F"/>
                </a:solidFill>
              </a:rPr>
              <a:t>sapien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ipsum</a:t>
            </a:r>
            <a:r>
              <a:rPr lang="fr-FR" sz="1200" dirty="0">
                <a:solidFill>
                  <a:srgbClr val="7F7F7F"/>
                </a:solidFill>
              </a:rPr>
              <a:t>. </a:t>
            </a:r>
            <a:r>
              <a:rPr lang="fr-FR" sz="1200" dirty="0" err="1">
                <a:solidFill>
                  <a:srgbClr val="7F7F7F"/>
                </a:solidFill>
              </a:rPr>
              <a:t>Nulla</a:t>
            </a:r>
            <a:r>
              <a:rPr lang="fr-FR" sz="1200" dirty="0">
                <a:solidFill>
                  <a:srgbClr val="7F7F7F"/>
                </a:solidFill>
              </a:rPr>
              <a:t> non libero id </a:t>
            </a:r>
            <a:r>
              <a:rPr lang="fr-FR" sz="1200" dirty="0" err="1">
                <a:solidFill>
                  <a:srgbClr val="7F7F7F"/>
                </a:solidFill>
              </a:rPr>
              <a:t>nulla</a:t>
            </a:r>
            <a:r>
              <a:rPr lang="fr-FR" sz="1200" dirty="0">
                <a:solidFill>
                  <a:srgbClr val="7F7F7F"/>
                </a:solidFill>
              </a:rPr>
              <a:t> cursus </a:t>
            </a:r>
            <a:r>
              <a:rPr lang="fr-FR" sz="1200" dirty="0" err="1">
                <a:solidFill>
                  <a:srgbClr val="7F7F7F"/>
                </a:solidFill>
              </a:rPr>
              <a:t>ultrices</a:t>
            </a:r>
            <a:r>
              <a:rPr lang="fr-FR" sz="1200" dirty="0">
                <a:solidFill>
                  <a:srgbClr val="7F7F7F"/>
                </a:solidFill>
              </a:rPr>
              <a:t>. Sed ut </a:t>
            </a:r>
            <a:r>
              <a:rPr lang="fr-FR" sz="1200" dirty="0" err="1">
                <a:solidFill>
                  <a:srgbClr val="7F7F7F"/>
                </a:solidFill>
              </a:rPr>
              <a:t>ligula</a:t>
            </a:r>
            <a:r>
              <a:rPr lang="fr-FR" sz="1200" dirty="0">
                <a:solidFill>
                  <a:srgbClr val="7F7F7F"/>
                </a:solidFill>
              </a:rPr>
              <a:t> id </a:t>
            </a:r>
            <a:r>
              <a:rPr lang="fr-FR" sz="1200" dirty="0" err="1">
                <a:solidFill>
                  <a:srgbClr val="7F7F7F"/>
                </a:solidFill>
              </a:rPr>
              <a:t>tortor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condimentum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sollicitudin</a:t>
            </a:r>
            <a:r>
              <a:rPr lang="fr-FR" sz="1200" dirty="0">
                <a:solidFill>
                  <a:srgbClr val="7F7F7F"/>
                </a:solidFill>
              </a:rPr>
              <a:t>. </a:t>
            </a:r>
            <a:r>
              <a:rPr lang="fr-FR" sz="1200" dirty="0" err="1">
                <a:solidFill>
                  <a:srgbClr val="7F7F7F"/>
                </a:solidFill>
              </a:rPr>
              <a:t>Praesent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quis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velit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urna</a:t>
            </a:r>
            <a:r>
              <a:rPr lang="fr-FR" sz="1200" dirty="0">
                <a:solidFill>
                  <a:srgbClr val="7F7F7F"/>
                </a:solidFill>
              </a:rPr>
              <a:t>. </a:t>
            </a:r>
          </a:p>
          <a:p>
            <a:pPr algn="just"/>
            <a:endParaRPr lang="fr-FR" sz="1200" dirty="0">
              <a:solidFill>
                <a:srgbClr val="7F7F7F"/>
              </a:solidFill>
            </a:endParaRPr>
          </a:p>
          <a:p>
            <a:r>
              <a:rPr lang="fr-FR" sz="1200" dirty="0" err="1">
                <a:solidFill>
                  <a:srgbClr val="7F7F7F"/>
                </a:solidFill>
              </a:rPr>
              <a:t>Aliquam</a:t>
            </a:r>
            <a:r>
              <a:rPr lang="fr-FR" sz="1200" dirty="0">
                <a:solidFill>
                  <a:srgbClr val="7F7F7F"/>
                </a:solidFill>
              </a:rPr>
              <a:t> erat </a:t>
            </a:r>
            <a:r>
              <a:rPr lang="fr-FR" sz="1200" dirty="0" err="1">
                <a:solidFill>
                  <a:srgbClr val="7F7F7F"/>
                </a:solidFill>
              </a:rPr>
              <a:t>volutpat</a:t>
            </a:r>
            <a:r>
              <a:rPr lang="fr-FR" sz="1200" dirty="0">
                <a:solidFill>
                  <a:srgbClr val="7F7F7F"/>
                </a:solidFill>
              </a:rPr>
              <a:t>. Duis id </a:t>
            </a:r>
            <a:r>
              <a:rPr lang="fr-FR" sz="1200" dirty="0" err="1">
                <a:solidFill>
                  <a:srgbClr val="7F7F7F"/>
                </a:solidFill>
              </a:rPr>
              <a:t>orci</a:t>
            </a:r>
            <a:r>
              <a:rPr lang="fr-FR" sz="1200" dirty="0">
                <a:solidFill>
                  <a:srgbClr val="7F7F7F"/>
                </a:solidFill>
              </a:rPr>
              <a:t> in </a:t>
            </a:r>
            <a:r>
              <a:rPr lang="fr-FR" sz="1200" dirty="0" err="1">
                <a:solidFill>
                  <a:srgbClr val="7F7F7F"/>
                </a:solidFill>
              </a:rPr>
              <a:t>purus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pulvinar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lobortis</a:t>
            </a:r>
            <a:r>
              <a:rPr lang="fr-FR" sz="1200" dirty="0">
                <a:solidFill>
                  <a:srgbClr val="7F7F7F"/>
                </a:solidFill>
              </a:rPr>
              <a:t>. </a:t>
            </a:r>
            <a:r>
              <a:rPr lang="fr-FR" sz="1200" dirty="0" err="1">
                <a:solidFill>
                  <a:srgbClr val="7F7F7F"/>
                </a:solidFill>
              </a:rPr>
              <a:t>Etiam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ac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ultrices</a:t>
            </a:r>
            <a:r>
              <a:rPr lang="fr-FR" sz="1200" dirty="0">
                <a:solidFill>
                  <a:srgbClr val="7F7F7F"/>
                </a:solidFill>
              </a:rPr>
              <a:t> erat. Ut </a:t>
            </a:r>
            <a:r>
              <a:rPr lang="fr-FR" sz="1200" dirty="0" err="1">
                <a:solidFill>
                  <a:srgbClr val="7F7F7F"/>
                </a:solidFill>
              </a:rPr>
              <a:t>venenatis</a:t>
            </a:r>
            <a:r>
              <a:rPr lang="fr-FR" sz="1200" dirty="0">
                <a:solidFill>
                  <a:srgbClr val="7F7F7F"/>
                </a:solidFill>
              </a:rPr>
              <a:t>, </a:t>
            </a:r>
            <a:r>
              <a:rPr lang="fr-FR" sz="1200" dirty="0" err="1">
                <a:solidFill>
                  <a:srgbClr val="7F7F7F"/>
                </a:solidFill>
              </a:rPr>
              <a:t>nulla</a:t>
            </a:r>
            <a:r>
              <a:rPr lang="fr-FR" sz="1200" dirty="0">
                <a:solidFill>
                  <a:srgbClr val="7F7F7F"/>
                </a:solidFill>
              </a:rPr>
              <a:t> non </a:t>
            </a:r>
            <a:r>
              <a:rPr lang="fr-FR" sz="1200" dirty="0" err="1">
                <a:solidFill>
                  <a:srgbClr val="7F7F7F"/>
                </a:solidFill>
              </a:rPr>
              <a:t>vestibulum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convallis</a:t>
            </a:r>
            <a:r>
              <a:rPr lang="fr-FR" sz="1200" dirty="0">
                <a:solidFill>
                  <a:srgbClr val="7F7F7F"/>
                </a:solidFill>
              </a:rPr>
              <a:t>, est </a:t>
            </a:r>
            <a:r>
              <a:rPr lang="fr-FR" sz="1200" dirty="0" err="1">
                <a:solidFill>
                  <a:srgbClr val="7F7F7F"/>
                </a:solidFill>
              </a:rPr>
              <a:t>leo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elementum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eros</a:t>
            </a:r>
            <a:r>
              <a:rPr lang="fr-FR" sz="1200" dirty="0">
                <a:solidFill>
                  <a:srgbClr val="7F7F7F"/>
                </a:solidFill>
              </a:rPr>
              <a:t>, </a:t>
            </a:r>
            <a:r>
              <a:rPr lang="fr-FR" sz="1200" dirty="0" err="1">
                <a:solidFill>
                  <a:srgbClr val="7F7F7F"/>
                </a:solidFill>
              </a:rPr>
              <a:t>eget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sagittis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lorem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mauris</a:t>
            </a:r>
            <a:r>
              <a:rPr lang="fr-FR" sz="1200" dirty="0">
                <a:solidFill>
                  <a:srgbClr val="7F7F7F"/>
                </a:solidFill>
              </a:rPr>
              <a:t> a </a:t>
            </a:r>
            <a:r>
              <a:rPr lang="fr-FR" sz="1200" dirty="0" err="1">
                <a:solidFill>
                  <a:srgbClr val="7F7F7F"/>
                </a:solidFill>
              </a:rPr>
              <a:t>lectus</a:t>
            </a:r>
            <a:r>
              <a:rPr lang="fr-FR" sz="1200" dirty="0">
                <a:solidFill>
                  <a:srgbClr val="7F7F7F"/>
                </a:solidFill>
              </a:rPr>
              <a:t>. </a:t>
            </a:r>
            <a:r>
              <a:rPr lang="fr-FR" sz="1200" dirty="0" err="1">
                <a:solidFill>
                  <a:srgbClr val="7F7F7F"/>
                </a:solidFill>
              </a:rPr>
              <a:t>Maecenas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luctus</a:t>
            </a:r>
            <a:r>
              <a:rPr lang="fr-FR" sz="1200" dirty="0">
                <a:solidFill>
                  <a:srgbClr val="7F7F7F"/>
                </a:solidFill>
              </a:rPr>
              <a:t> eu </a:t>
            </a:r>
            <a:r>
              <a:rPr lang="fr-FR" sz="1200" dirty="0" err="1">
                <a:solidFill>
                  <a:srgbClr val="7F7F7F"/>
                </a:solidFill>
              </a:rPr>
              <a:t>mauris</a:t>
            </a:r>
            <a:r>
              <a:rPr lang="fr-FR" sz="1200" dirty="0">
                <a:solidFill>
                  <a:srgbClr val="7F7F7F"/>
                </a:solidFill>
              </a:rPr>
              <a:t> a </a:t>
            </a:r>
            <a:r>
              <a:rPr lang="fr-FR" sz="1200" dirty="0" err="1">
                <a:solidFill>
                  <a:srgbClr val="7F7F7F"/>
                </a:solidFill>
              </a:rPr>
              <a:t>interdum</a:t>
            </a:r>
            <a:r>
              <a:rPr lang="fr-FR" sz="1200" dirty="0">
                <a:solidFill>
                  <a:srgbClr val="7F7F7F"/>
                </a:solidFill>
              </a:rPr>
              <a:t>. </a:t>
            </a:r>
            <a:r>
              <a:rPr lang="fr-FR" sz="1200" dirty="0" err="1">
                <a:solidFill>
                  <a:srgbClr val="7F7F7F"/>
                </a:solidFill>
              </a:rPr>
              <a:t>Aenean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aliquam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fermentum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lorem</a:t>
            </a:r>
            <a:r>
              <a:rPr lang="fr-FR" sz="1200" dirty="0">
                <a:solidFill>
                  <a:srgbClr val="7F7F7F"/>
                </a:solidFill>
              </a:rPr>
              <a:t> in </a:t>
            </a:r>
            <a:r>
              <a:rPr lang="fr-FR" sz="1200" dirty="0" err="1">
                <a:solidFill>
                  <a:srgbClr val="7F7F7F"/>
                </a:solidFill>
              </a:rPr>
              <a:t>tempus</a:t>
            </a:r>
            <a:r>
              <a:rPr lang="fr-FR" sz="1200" dirty="0">
                <a:solidFill>
                  <a:srgbClr val="7F7F7F"/>
                </a:solidFill>
              </a:rPr>
              <a:t>. </a:t>
            </a:r>
          </a:p>
          <a:p>
            <a:endParaRPr lang="fr-FR" sz="1200" dirty="0">
              <a:solidFill>
                <a:srgbClr val="7F7F7F"/>
              </a:solidFill>
            </a:endParaRPr>
          </a:p>
          <a:p>
            <a:r>
              <a:rPr lang="fr-FR" sz="1200" dirty="0" err="1">
                <a:solidFill>
                  <a:srgbClr val="7F7F7F"/>
                </a:solidFill>
              </a:rPr>
              <a:t>Quisque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sit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amet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mauris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sollicitudin</a:t>
            </a:r>
            <a:r>
              <a:rPr lang="fr-FR" sz="1200" dirty="0">
                <a:solidFill>
                  <a:srgbClr val="7F7F7F"/>
                </a:solidFill>
              </a:rPr>
              <a:t>, </a:t>
            </a:r>
            <a:r>
              <a:rPr lang="fr-FR" sz="1200" dirty="0" err="1">
                <a:solidFill>
                  <a:srgbClr val="7F7F7F"/>
                </a:solidFill>
              </a:rPr>
              <a:t>tempor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lectus</a:t>
            </a:r>
            <a:r>
              <a:rPr lang="fr-FR" sz="1200" dirty="0">
                <a:solidFill>
                  <a:srgbClr val="7F7F7F"/>
                </a:solidFill>
              </a:rPr>
              <a:t> nec, </a:t>
            </a:r>
            <a:r>
              <a:rPr lang="fr-FR" sz="1200" dirty="0" err="1">
                <a:solidFill>
                  <a:srgbClr val="7F7F7F"/>
                </a:solidFill>
              </a:rPr>
              <a:t>iaculis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tellus</a:t>
            </a:r>
            <a:r>
              <a:rPr lang="fr-FR" sz="1200" dirty="0">
                <a:solidFill>
                  <a:srgbClr val="7F7F7F"/>
                </a:solidFill>
              </a:rPr>
              <a:t>. </a:t>
            </a:r>
            <a:r>
              <a:rPr lang="fr-FR" sz="1200" dirty="0" err="1">
                <a:solidFill>
                  <a:srgbClr val="7F7F7F"/>
                </a:solidFill>
              </a:rPr>
              <a:t>Praesent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vulputate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orci</a:t>
            </a:r>
            <a:r>
              <a:rPr lang="fr-FR" sz="1200" dirty="0">
                <a:solidFill>
                  <a:srgbClr val="7F7F7F"/>
                </a:solidFill>
              </a:rPr>
              <a:t> in </a:t>
            </a:r>
            <a:r>
              <a:rPr lang="fr-FR" sz="1200" dirty="0" err="1">
                <a:solidFill>
                  <a:srgbClr val="7F7F7F"/>
                </a:solidFill>
              </a:rPr>
              <a:t>sagittis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condimentum</a:t>
            </a:r>
            <a:r>
              <a:rPr lang="fr-FR" sz="1200" dirty="0">
                <a:solidFill>
                  <a:srgbClr val="7F7F7F"/>
                </a:solidFill>
              </a:rPr>
              <a:t>. Duis </a:t>
            </a:r>
            <a:r>
              <a:rPr lang="fr-FR" sz="1200" dirty="0" err="1">
                <a:solidFill>
                  <a:srgbClr val="7F7F7F"/>
                </a:solidFill>
              </a:rPr>
              <a:t>dolor</a:t>
            </a:r>
            <a:r>
              <a:rPr lang="fr-FR" sz="1200" dirty="0">
                <a:solidFill>
                  <a:srgbClr val="7F7F7F"/>
                </a:solidFill>
              </a:rPr>
              <a:t> ex, </a:t>
            </a:r>
            <a:r>
              <a:rPr lang="fr-FR" sz="1200" dirty="0" err="1">
                <a:solidFill>
                  <a:srgbClr val="7F7F7F"/>
                </a:solidFill>
              </a:rPr>
              <a:t>consequat</a:t>
            </a:r>
            <a:r>
              <a:rPr lang="fr-FR" sz="1200" dirty="0">
                <a:solidFill>
                  <a:srgbClr val="7F7F7F"/>
                </a:solidFill>
              </a:rPr>
              <a:t> at ex nec, </a:t>
            </a:r>
            <a:r>
              <a:rPr lang="fr-FR" sz="1200" dirty="0" err="1">
                <a:solidFill>
                  <a:srgbClr val="7F7F7F"/>
                </a:solidFill>
              </a:rPr>
              <a:t>aliquam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luctus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lacus</a:t>
            </a:r>
            <a:r>
              <a:rPr lang="fr-FR" sz="1200" dirty="0">
                <a:solidFill>
                  <a:srgbClr val="7F7F7F"/>
                </a:solidFill>
              </a:rPr>
              <a:t>. </a:t>
            </a:r>
            <a:r>
              <a:rPr lang="fr-FR" sz="1200" dirty="0" err="1">
                <a:solidFill>
                  <a:srgbClr val="7F7F7F"/>
                </a:solidFill>
              </a:rPr>
              <a:t>Aliquam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quam</a:t>
            </a:r>
            <a:r>
              <a:rPr lang="fr-FR" sz="1200" dirty="0">
                <a:solidFill>
                  <a:srgbClr val="7F7F7F"/>
                </a:solidFill>
              </a:rPr>
              <a:t> massa, </a:t>
            </a:r>
            <a:r>
              <a:rPr lang="fr-FR" sz="1200" dirty="0" err="1">
                <a:solidFill>
                  <a:srgbClr val="7F7F7F"/>
                </a:solidFill>
              </a:rPr>
              <a:t>pellentesque</a:t>
            </a:r>
            <a:r>
              <a:rPr lang="fr-FR" sz="1200" dirty="0">
                <a:solidFill>
                  <a:srgbClr val="7F7F7F"/>
                </a:solidFill>
              </a:rPr>
              <a:t> vitae </a:t>
            </a:r>
            <a:r>
              <a:rPr lang="fr-FR" sz="1200" dirty="0" err="1">
                <a:solidFill>
                  <a:srgbClr val="7F7F7F"/>
                </a:solidFill>
              </a:rPr>
              <a:t>nisi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quis</a:t>
            </a:r>
            <a:r>
              <a:rPr lang="fr-FR" sz="1200" dirty="0">
                <a:solidFill>
                  <a:srgbClr val="7F7F7F"/>
                </a:solidFill>
              </a:rPr>
              <a:t>, </a:t>
            </a:r>
            <a:r>
              <a:rPr lang="fr-FR" sz="1200" dirty="0" err="1">
                <a:solidFill>
                  <a:srgbClr val="7F7F7F"/>
                </a:solidFill>
              </a:rPr>
              <a:t>dignissim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fermentum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turpis</a:t>
            </a:r>
            <a:r>
              <a:rPr lang="fr-FR" sz="1200" dirty="0">
                <a:solidFill>
                  <a:srgbClr val="7F7F7F"/>
                </a:solidFill>
              </a:rPr>
              <a:t>. </a:t>
            </a:r>
            <a:r>
              <a:rPr lang="fr-FR" sz="1200" dirty="0" err="1">
                <a:solidFill>
                  <a:srgbClr val="7F7F7F"/>
                </a:solidFill>
              </a:rPr>
              <a:t>Cras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ultricies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neque</a:t>
            </a:r>
            <a:r>
              <a:rPr lang="fr-FR" sz="1200" dirty="0">
                <a:solidFill>
                  <a:srgbClr val="7F7F7F"/>
                </a:solidFill>
              </a:rPr>
              <a:t> a </a:t>
            </a:r>
            <a:r>
              <a:rPr lang="fr-FR" sz="1200" dirty="0" err="1">
                <a:solidFill>
                  <a:srgbClr val="7F7F7F"/>
                </a:solidFill>
              </a:rPr>
              <a:t>lacus</a:t>
            </a:r>
            <a:r>
              <a:rPr lang="fr-FR" sz="1200" dirty="0">
                <a:solidFill>
                  <a:srgbClr val="7F7F7F"/>
                </a:solidFill>
              </a:rPr>
              <a:t> </a:t>
            </a:r>
            <a:r>
              <a:rPr lang="fr-FR" sz="1200" dirty="0" err="1">
                <a:solidFill>
                  <a:srgbClr val="7F7F7F"/>
                </a:solidFill>
              </a:rPr>
              <a:t>rutrum</a:t>
            </a:r>
            <a:r>
              <a:rPr lang="fr-FR" sz="1200" dirty="0">
                <a:solidFill>
                  <a:srgbClr val="7F7F7F"/>
                </a:solidFill>
              </a:rPr>
              <a:t> semper. </a:t>
            </a:r>
          </a:p>
          <a:p>
            <a:pPr algn="just"/>
            <a:endParaRPr lang="fr-FR" sz="1200" dirty="0">
              <a:solidFill>
                <a:srgbClr val="7F7F7F"/>
              </a:solidFill>
            </a:endParaRPr>
          </a:p>
        </p:txBody>
      </p:sp>
      <p:sp>
        <p:nvSpPr>
          <p:cNvPr id="235" name="ZoneTexte 234"/>
          <p:cNvSpPr txBox="1"/>
          <p:nvPr/>
        </p:nvSpPr>
        <p:spPr>
          <a:xfrm>
            <a:off x="4349889" y="2835628"/>
            <a:ext cx="236019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t-PT" sz="1200" dirty="0"/>
              <a:t>Nome da empresa</a:t>
            </a:r>
          </a:p>
          <a:p>
            <a:r>
              <a:rPr lang="pt-PT" sz="1200" dirty="0"/>
              <a:t>Nome do recrutador</a:t>
            </a:r>
          </a:p>
          <a:p>
            <a:r>
              <a:rPr lang="pt-PT" sz="1200" dirty="0"/>
              <a:t>Cargo do recrutador</a:t>
            </a:r>
          </a:p>
          <a:p>
            <a:r>
              <a:rPr lang="pt-PT" sz="1200" dirty="0"/>
              <a:t>Endereço da companhia</a:t>
            </a:r>
          </a:p>
          <a:p>
            <a:pPr algn="just"/>
            <a:endParaRPr lang="fr-FR" sz="1200" dirty="0">
              <a:solidFill>
                <a:srgbClr val="3C9CDB"/>
              </a:solidFill>
            </a:endParaRPr>
          </a:p>
          <a:p>
            <a:pPr algn="just"/>
            <a:r>
              <a:rPr lang="fr-FR" sz="1200" dirty="0">
                <a:solidFill>
                  <a:schemeClr val="tx1">
                    <a:lumMod val="50000"/>
                    <a:lumOff val="50000"/>
                  </a:schemeClr>
                </a:solidFill>
              </a:rPr>
              <a:t>01/01/2020</a:t>
            </a:r>
          </a:p>
        </p:txBody>
      </p:sp>
      <p:pic>
        <p:nvPicPr>
          <p:cNvPr id="4" name="Image 3"/>
          <p:cNvPicPr>
            <a:picLocks noChangeAspect="1"/>
          </p:cNvPicPr>
          <p:nvPr/>
        </p:nvPicPr>
        <p:blipFill rotWithShape="1">
          <a:blip r:embed="rId2"/>
          <a:srcRect l="36463"/>
          <a:stretch/>
        </p:blipFill>
        <p:spPr>
          <a:xfrm>
            <a:off x="471183" y="325500"/>
            <a:ext cx="1434403" cy="1466213"/>
          </a:xfrm>
          <a:prstGeom prst="ellipse">
            <a:avLst/>
          </a:prstGeom>
          <a:ln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398544176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>
            <a:extLst>
              <a:ext uri="{FF2B5EF4-FFF2-40B4-BE49-F238E27FC236}">
                <a16:creationId xmlns:a16="http://schemas.microsoft.com/office/drawing/2014/main" id="{08645443-5F16-9244-A209-BAE520965B8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78143" y="679622"/>
            <a:ext cx="6806565" cy="8868401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 err="1"/>
              <a:t>Querido</a:t>
            </a:r>
            <a:r>
              <a:rPr lang="fr-FR" b="1" dirty="0"/>
              <a:t> </a:t>
            </a:r>
            <a:r>
              <a:rPr lang="fr-FR" b="1" dirty="0" err="1"/>
              <a:t>candidato</a:t>
            </a:r>
            <a:endParaRPr lang="fr-FR" b="1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Obrigado</a:t>
            </a:r>
            <a:r>
              <a:rPr lang="fr-FR" dirty="0"/>
              <a:t> </a:t>
            </a:r>
            <a:r>
              <a:rPr lang="fr-FR" dirty="0" err="1"/>
              <a:t>por</a:t>
            </a:r>
            <a:r>
              <a:rPr lang="fr-FR" dirty="0"/>
              <a:t> </a:t>
            </a:r>
            <a:r>
              <a:rPr lang="fr-FR" dirty="0" err="1"/>
              <a:t>baixar</a:t>
            </a:r>
            <a:r>
              <a:rPr lang="fr-FR" dirty="0"/>
              <a:t> este </a:t>
            </a:r>
            <a:r>
              <a:rPr lang="fr-FR" dirty="0" err="1"/>
              <a:t>modelo</a:t>
            </a:r>
            <a:r>
              <a:rPr lang="fr-FR" dirty="0"/>
              <a:t> de </a:t>
            </a:r>
            <a:r>
              <a:rPr lang="fr-FR" dirty="0" err="1"/>
              <a:t>nosso</a:t>
            </a:r>
            <a:r>
              <a:rPr lang="fr-FR" dirty="0"/>
              <a:t> site. </a:t>
            </a:r>
            <a:r>
              <a:rPr lang="fr-FR" dirty="0" err="1"/>
              <a:t>Esperamos</a:t>
            </a:r>
            <a:r>
              <a:rPr lang="fr-FR" dirty="0"/>
              <a:t> que </a:t>
            </a:r>
            <a:r>
              <a:rPr lang="fr-FR" dirty="0" err="1"/>
              <a:t>ajude</a:t>
            </a:r>
            <a:r>
              <a:rPr lang="fr-FR" dirty="0"/>
              <a:t> </a:t>
            </a:r>
            <a:r>
              <a:rPr lang="fr-FR" dirty="0" err="1"/>
              <a:t>você</a:t>
            </a:r>
            <a:r>
              <a:rPr lang="fr-FR" dirty="0"/>
              <a:t> a </a:t>
            </a:r>
            <a:r>
              <a:rPr lang="fr-FR" dirty="0" err="1"/>
              <a:t>mostrar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currículo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Reserve </a:t>
            </a:r>
            <a:r>
              <a:rPr lang="fr-FR" dirty="0" err="1"/>
              <a:t>um</a:t>
            </a:r>
            <a:r>
              <a:rPr lang="fr-FR" dirty="0"/>
              <a:t> tempo para </a:t>
            </a:r>
            <a:r>
              <a:rPr lang="fr-FR" dirty="0" err="1"/>
              <a:t>escrever</a:t>
            </a:r>
            <a:r>
              <a:rPr lang="fr-FR" dirty="0"/>
              <a:t>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com </a:t>
            </a:r>
            <a:r>
              <a:rPr lang="fr-FR" dirty="0" err="1"/>
              <a:t>cuidado</a:t>
            </a:r>
            <a:r>
              <a:rPr lang="fr-FR" dirty="0"/>
              <a:t>, pois </a:t>
            </a:r>
            <a:r>
              <a:rPr lang="fr-FR" dirty="0" err="1"/>
              <a:t>ele</a:t>
            </a:r>
            <a:r>
              <a:rPr lang="fr-FR" dirty="0"/>
              <a:t> </a:t>
            </a:r>
            <a:r>
              <a:rPr lang="fr-FR" dirty="0" err="1"/>
              <a:t>descreve</a:t>
            </a:r>
            <a:r>
              <a:rPr lang="fr-FR" dirty="0"/>
              <a:t> sua </a:t>
            </a:r>
            <a:r>
              <a:rPr lang="fr-FR" dirty="0" err="1"/>
              <a:t>experiência</a:t>
            </a:r>
            <a:r>
              <a:rPr lang="fr-FR" dirty="0"/>
              <a:t> </a:t>
            </a:r>
            <a:r>
              <a:rPr lang="fr-FR" dirty="0" err="1"/>
              <a:t>profissional</a:t>
            </a:r>
            <a:r>
              <a:rPr lang="fr-FR" dirty="0"/>
              <a:t> e sua </a:t>
            </a:r>
            <a:r>
              <a:rPr lang="fr-FR" dirty="0" err="1"/>
              <a:t>personalidade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dirty="0" err="1"/>
              <a:t>Lembre</a:t>
            </a:r>
            <a:r>
              <a:rPr lang="fr-FR" dirty="0"/>
              <a:t>-se de que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bom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aplicativo</a:t>
            </a:r>
            <a:r>
              <a:rPr lang="fr-FR" dirty="0"/>
              <a:t> </a:t>
            </a:r>
            <a:r>
              <a:rPr lang="fr-FR" dirty="0" err="1"/>
              <a:t>personalizado</a:t>
            </a:r>
            <a:r>
              <a:rPr lang="fr-FR" dirty="0"/>
              <a:t>!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Se </a:t>
            </a:r>
            <a:r>
              <a:rPr lang="fr-FR" dirty="0" err="1"/>
              <a:t>precisar</a:t>
            </a:r>
            <a:r>
              <a:rPr lang="fr-FR" dirty="0"/>
              <a:t> de </a:t>
            </a:r>
            <a:r>
              <a:rPr lang="fr-FR" dirty="0" err="1"/>
              <a:t>outros</a:t>
            </a:r>
            <a:r>
              <a:rPr lang="fr-FR" dirty="0"/>
              <a:t> </a:t>
            </a:r>
            <a:r>
              <a:rPr lang="fr-FR" dirty="0" err="1"/>
              <a:t>modelos</a:t>
            </a:r>
            <a:r>
              <a:rPr lang="fr-FR" dirty="0"/>
              <a:t>, volte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nosso</a:t>
            </a:r>
            <a:r>
              <a:rPr lang="fr-FR" dirty="0"/>
              <a:t> site : </a:t>
            </a:r>
            <a:r>
              <a:rPr lang="fr-FR" dirty="0">
                <a:hlinkClick r:id="rId2"/>
              </a:rPr>
              <a:t>HTTPS://WWW.EXEMPLODECV.COM</a:t>
            </a:r>
            <a:r>
              <a:rPr lang="fr-FR" dirty="0"/>
              <a:t> 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/>
              <a:t>Copyright EXEMPLODECV.COM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Os </a:t>
            </a:r>
            <a:r>
              <a:rPr lang="fr-FR" dirty="0" err="1"/>
              <a:t>conteúdos</a:t>
            </a:r>
            <a:r>
              <a:rPr lang="fr-FR" dirty="0"/>
              <a:t> </a:t>
            </a:r>
            <a:r>
              <a:rPr lang="fr-FR" dirty="0" err="1"/>
              <a:t>publicados</a:t>
            </a:r>
            <a:r>
              <a:rPr lang="fr-FR" dirty="0"/>
              <a:t> no </a:t>
            </a:r>
            <a:r>
              <a:rPr lang="fr-FR" dirty="0" err="1"/>
              <a:t>nosso</a:t>
            </a:r>
            <a:r>
              <a:rPr lang="fr-FR" dirty="0"/>
              <a:t> site (</a:t>
            </a:r>
            <a:r>
              <a:rPr lang="fr-FR" dirty="0" err="1"/>
              <a:t>modelos</a:t>
            </a:r>
            <a:r>
              <a:rPr lang="fr-FR" dirty="0"/>
              <a:t> de CV, </a:t>
            </a:r>
            <a:r>
              <a:rPr lang="fr-FR" dirty="0" err="1"/>
              <a:t>modelos</a:t>
            </a:r>
            <a:r>
              <a:rPr lang="fr-FR" dirty="0"/>
              <a:t> de cartas, </a:t>
            </a:r>
            <a:r>
              <a:rPr lang="fr-FR" dirty="0" err="1"/>
              <a:t>artigos</a:t>
            </a:r>
            <a:r>
              <a:rPr lang="fr-FR" dirty="0"/>
              <a:t>, etc.) </a:t>
            </a:r>
            <a:r>
              <a:rPr lang="fr-FR" dirty="0" err="1"/>
              <a:t>são</a:t>
            </a:r>
            <a:r>
              <a:rPr lang="fr-FR" dirty="0"/>
              <a:t> </a:t>
            </a:r>
            <a:r>
              <a:rPr lang="fr-FR" dirty="0" err="1"/>
              <a:t>propriedade</a:t>
            </a:r>
            <a:r>
              <a:rPr lang="fr-FR" dirty="0"/>
              <a:t> da </a:t>
            </a:r>
            <a:r>
              <a:rPr lang="fr-FR" dirty="0" err="1"/>
              <a:t>EXEMPLODECV.com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b="1" dirty="0">
                <a:solidFill>
                  <a:srgbClr val="00B050"/>
                </a:solidFill>
              </a:rPr>
              <a:t>O</a:t>
            </a:r>
            <a:r>
              <a:rPr lang="fr-FR" dirty="0"/>
              <a:t>     </a:t>
            </a:r>
            <a:r>
              <a:rPr lang="fr-FR" dirty="0" err="1"/>
              <a:t>Seu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</a:t>
            </a:r>
            <a:r>
              <a:rPr lang="fr-FR" dirty="0" err="1"/>
              <a:t>distribuir</a:t>
            </a:r>
            <a:r>
              <a:rPr lang="fr-FR" dirty="0"/>
              <a:t>, </a:t>
            </a:r>
            <a:r>
              <a:rPr lang="fr-FR" dirty="0" err="1"/>
              <a:t>publicar</a:t>
            </a:r>
            <a:r>
              <a:rPr lang="fr-FR" dirty="0"/>
              <a:t> ou </a:t>
            </a:r>
            <a:r>
              <a:rPr lang="fr-FR" dirty="0" err="1"/>
              <a:t>redistribuí</a:t>
            </a:r>
            <a:r>
              <a:rPr lang="fr-FR" dirty="0"/>
              <a:t>-los </a:t>
            </a:r>
            <a:r>
              <a:rPr lang="fr-FR" dirty="0" err="1"/>
              <a:t>sem</a:t>
            </a:r>
            <a:r>
              <a:rPr lang="fr-FR" dirty="0"/>
              <a:t> o </a:t>
            </a:r>
            <a:r>
              <a:rPr lang="fr-FR" dirty="0" err="1"/>
              <a:t>nosso</a:t>
            </a:r>
            <a:r>
              <a:rPr lang="fr-FR" dirty="0"/>
              <a:t> </a:t>
            </a:r>
            <a:r>
              <a:rPr lang="fr-FR" dirty="0" err="1"/>
              <a:t>consentimento</a:t>
            </a:r>
            <a:r>
              <a:rPr lang="fr-FR" dirty="0"/>
              <a:t>.</a:t>
            </a:r>
          </a:p>
          <a:p>
            <a:pPr marL="0" indent="0">
              <a:buNone/>
            </a:pPr>
            <a:r>
              <a:rPr lang="fr-FR" b="1" dirty="0">
                <a:solidFill>
                  <a:srgbClr val="FF0000"/>
                </a:solidFill>
              </a:rPr>
              <a:t>X</a:t>
            </a:r>
            <a:r>
              <a:rPr lang="fr-FR" dirty="0"/>
              <a:t>     </a:t>
            </a:r>
            <a:r>
              <a:rPr lang="fr-FR" dirty="0" err="1"/>
              <a:t>Também</a:t>
            </a:r>
            <a:r>
              <a:rPr lang="fr-FR" dirty="0"/>
              <a:t> </a:t>
            </a:r>
            <a:r>
              <a:rPr lang="fr-FR" dirty="0" err="1"/>
              <a:t>é</a:t>
            </a:r>
            <a:r>
              <a:rPr lang="fr-FR" dirty="0"/>
              <a:t> </a:t>
            </a:r>
            <a:r>
              <a:rPr lang="fr-FR" dirty="0" err="1"/>
              <a:t>proibido</a:t>
            </a:r>
            <a:r>
              <a:rPr lang="fr-FR" dirty="0"/>
              <a:t> dar </a:t>
            </a:r>
            <a:r>
              <a:rPr lang="fr-FR" dirty="0" err="1"/>
              <a:t>acesso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download</a:t>
            </a:r>
            <a:r>
              <a:rPr lang="fr-FR" dirty="0"/>
              <a:t> ou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link</a:t>
            </a:r>
            <a:r>
              <a:rPr lang="fr-FR" dirty="0"/>
              <a:t> de </a:t>
            </a:r>
            <a:r>
              <a:rPr lang="fr-FR" dirty="0" err="1"/>
              <a:t>edição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 err="1"/>
              <a:t>Conteúdo</a:t>
            </a:r>
            <a:r>
              <a:rPr lang="fr-FR" dirty="0"/>
              <a:t> </a:t>
            </a:r>
            <a:r>
              <a:rPr lang="fr-FR" dirty="0" err="1"/>
              <a:t>depositado</a:t>
            </a:r>
            <a:r>
              <a:rPr lang="fr-FR" dirty="0"/>
              <a:t> </a:t>
            </a:r>
            <a:r>
              <a:rPr lang="fr-FR" dirty="0" err="1"/>
              <a:t>em</a:t>
            </a:r>
            <a:r>
              <a:rPr lang="fr-FR" dirty="0"/>
              <a:t> 180 </a:t>
            </a:r>
            <a:r>
              <a:rPr lang="fr-FR" dirty="0" err="1"/>
              <a:t>países</a:t>
            </a:r>
            <a:r>
              <a:rPr lang="fr-FR" dirty="0"/>
              <a:t> </a:t>
            </a:r>
            <a:r>
              <a:rPr lang="fr-FR" dirty="0" err="1"/>
              <a:t>perante</a:t>
            </a:r>
            <a:r>
              <a:rPr lang="fr-FR" dirty="0"/>
              <a:t> </a:t>
            </a:r>
            <a:r>
              <a:rPr lang="fr-FR" dirty="0" err="1"/>
              <a:t>um</a:t>
            </a:r>
            <a:r>
              <a:rPr lang="fr-FR" dirty="0"/>
              <a:t> </a:t>
            </a:r>
            <a:r>
              <a:rPr lang="fr-FR" dirty="0" err="1"/>
              <a:t>oficial</a:t>
            </a:r>
            <a:r>
              <a:rPr lang="fr-FR" dirty="0"/>
              <a:t> de </a:t>
            </a:r>
            <a:r>
              <a:rPr lang="fr-FR" dirty="0" err="1"/>
              <a:t>justiça</a:t>
            </a:r>
            <a:r>
              <a:rPr lang="fr-FR" dirty="0"/>
              <a:t>. </a:t>
            </a:r>
            <a:r>
              <a:rPr lang="fr-FR" dirty="0" err="1"/>
              <a:t>Reprodução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proibida</a:t>
            </a:r>
            <a:r>
              <a:rPr lang="fr-FR" dirty="0"/>
              <a:t>, </a:t>
            </a:r>
            <a:r>
              <a:rPr lang="fr-FR" dirty="0" err="1"/>
              <a:t>mesmo</a:t>
            </a:r>
            <a:r>
              <a:rPr lang="fr-FR" dirty="0"/>
              <a:t> </a:t>
            </a:r>
            <a:r>
              <a:rPr lang="fr-FR" dirty="0" err="1"/>
              <a:t>parcial</a:t>
            </a:r>
            <a:r>
              <a:rPr lang="fr-FR" dirty="0"/>
              <a:t>. </a:t>
            </a:r>
            <a:r>
              <a:rPr lang="fr-FR" dirty="0" err="1"/>
              <a:t>Limitado</a:t>
            </a:r>
            <a:r>
              <a:rPr lang="fr-FR" dirty="0"/>
              <a:t> </a:t>
            </a:r>
            <a:r>
              <a:rPr lang="fr-FR" dirty="0" err="1"/>
              <a:t>ao</a:t>
            </a:r>
            <a:r>
              <a:rPr lang="fr-FR" dirty="0"/>
              <a:t> </a:t>
            </a:r>
            <a:r>
              <a:rPr lang="fr-FR" dirty="0" err="1"/>
              <a:t>uso</a:t>
            </a:r>
            <a:r>
              <a:rPr lang="fr-FR" dirty="0"/>
              <a:t> </a:t>
            </a:r>
            <a:r>
              <a:rPr lang="fr-FR" dirty="0" err="1"/>
              <a:t>estritamente</a:t>
            </a:r>
            <a:r>
              <a:rPr lang="fr-FR" dirty="0"/>
              <a:t> </a:t>
            </a:r>
            <a:r>
              <a:rPr lang="fr-FR" dirty="0" err="1"/>
              <a:t>pessoal</a:t>
            </a:r>
            <a:r>
              <a:rPr lang="fr-FR" dirty="0"/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/>
              <a:t>---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Os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modelos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disponíveis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nosso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site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são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fornecidos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"no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estado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que se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encontram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" e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sem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 </a:t>
            </a:r>
            <a:r>
              <a:rPr lang="fr-FR" dirty="0" err="1">
                <a:solidFill>
                  <a:schemeClr val="tx1">
                    <a:lumMod val="65000"/>
                    <a:lumOff val="35000"/>
                  </a:schemeClr>
                </a:solidFill>
              </a:rPr>
              <a:t>garantia</a:t>
            </a:r>
            <a:r>
              <a:rPr lang="fr-FR" dirty="0">
                <a:solidFill>
                  <a:schemeClr val="tx1">
                    <a:lumMod val="65000"/>
                    <a:lumOff val="35000"/>
                  </a:schemeClr>
                </a:solidFill>
              </a:rPr>
              <a:t>.</a:t>
            </a:r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  <a:p>
            <a:pPr marL="0" indent="0">
              <a:buNone/>
            </a:pPr>
            <a:endParaRPr lang="fr-FR" dirty="0"/>
          </a:p>
        </p:txBody>
      </p:sp>
    </p:spTree>
    <p:extLst>
      <p:ext uri="{BB962C8B-B14F-4D97-AF65-F5344CB8AC3E}">
        <p14:creationId xmlns:p14="http://schemas.microsoft.com/office/powerpoint/2010/main" val="165396324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430</TotalTime>
  <Words>413</Words>
  <Application>Microsoft Macintosh PowerPoint</Application>
  <PresentationFormat>Personnalisé</PresentationFormat>
  <Paragraphs>50</Paragraphs>
  <Slides>2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3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</vt:i4>
      </vt:variant>
    </vt:vector>
  </HeadingPairs>
  <TitlesOfParts>
    <vt:vector size="6" baseType="lpstr">
      <vt:lpstr>Arial</vt:lpstr>
      <vt:lpstr>Calibri</vt:lpstr>
      <vt:lpstr>Calibri Light</vt:lpstr>
      <vt:lpstr>Office Theme</vt:lpstr>
      <vt:lpstr>Présentation PowerPoint</vt:lpstr>
      <vt:lpstr>Présentation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Md. Mohsin Alam</dc:creator>
  <cp:lastModifiedBy>Axel Maille</cp:lastModifiedBy>
  <cp:revision>166</cp:revision>
  <dcterms:created xsi:type="dcterms:W3CDTF">2015-04-27T10:39:12Z</dcterms:created>
  <dcterms:modified xsi:type="dcterms:W3CDTF">2020-12-28T13:22:57Z</dcterms:modified>
</cp:coreProperties>
</file>