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DC"/>
    <a:srgbClr val="C7CFDE"/>
    <a:srgbClr val="DDE5F4"/>
    <a:srgbClr val="818181"/>
    <a:srgbClr val="F8CBAD"/>
    <a:srgbClr val="2A2A28"/>
    <a:srgbClr val="262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13" autoAdjust="0"/>
    <p:restoredTop sz="94660"/>
  </p:normalViewPr>
  <p:slideViewPr>
    <p:cSldViewPr snapToGrid="0">
      <p:cViewPr varScale="1">
        <p:scale>
          <a:sx n="82" d="100"/>
          <a:sy n="82" d="100"/>
        </p:scale>
        <p:origin x="3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728407"/>
            <a:ext cx="3854087" cy="1094365"/>
          </a:xfrm>
          <a:prstGeom prst="rect">
            <a:avLst/>
          </a:prstGeom>
          <a:solidFill>
            <a:srgbClr val="8FAAD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3996042" y="-7321"/>
            <a:ext cx="3566808" cy="10160105"/>
          </a:xfrm>
          <a:prstGeom prst="rect">
            <a:avLst/>
          </a:prstGeom>
          <a:solidFill>
            <a:srgbClr val="C7CFD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/>
          <p:cNvSpPr/>
          <p:nvPr/>
        </p:nvSpPr>
        <p:spPr>
          <a:xfrm>
            <a:off x="0" y="10152784"/>
            <a:ext cx="7567503" cy="5388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-7248" y="-7321"/>
            <a:ext cx="3868583" cy="6603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55906"/>
            <a:ext cx="3854088" cy="52322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lvl="1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ALIX SANCHEZ</a:t>
            </a:r>
          </a:p>
          <a:p>
            <a:pPr lvl="1"/>
            <a:endParaRPr lang="en-US" sz="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75196" y="8482173"/>
            <a:ext cx="3165359" cy="98713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	:                 12 Lorem Ipsum Dolor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	:                 (01) 123 4545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	:                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	:                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www.domain.com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75196" y="2789370"/>
            <a:ext cx="3165359" cy="1631216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 | UX Design</a:t>
            </a: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Graphic Design</a:t>
            </a: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 Design</a:t>
            </a: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275196" y="4987843"/>
            <a:ext cx="3165359" cy="1323439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Reagente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Ambicioso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Combativo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6148830" y="2917789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275196" y="6860496"/>
            <a:ext cx="3165359" cy="967894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Inglês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Italiano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Alemao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46099" y="733178"/>
            <a:ext cx="3307989" cy="785151"/>
          </a:xfrm>
          <a:prstGeom prst="rect">
            <a:avLst/>
          </a:prstGeom>
          <a:noFill/>
          <a:ln>
            <a:solidFill>
              <a:schemeClr val="bg1">
                <a:alpha val="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546099" y="2197866"/>
            <a:ext cx="3307988" cy="692497"/>
          </a:xfrm>
          <a:prstGeom prst="rect">
            <a:avLst/>
          </a:prstGeom>
          <a:solidFill>
            <a:srgbClr val="8FAADC">
              <a:alpha val="3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CARGO| 2000 – 2003</a:t>
            </a:r>
          </a:p>
          <a:p>
            <a:pPr algn="ctr"/>
            <a:endParaRPr lang="en-US" sz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546100" y="5467877"/>
            <a:ext cx="3315235" cy="507831"/>
          </a:xfrm>
          <a:prstGeom prst="rect">
            <a:avLst/>
          </a:prstGeom>
          <a:solidFill>
            <a:srgbClr val="8FAADC">
              <a:alpha val="3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2003</a:t>
            </a:r>
          </a:p>
          <a:p>
            <a:pPr algn="ctr"/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546100" y="8249866"/>
            <a:ext cx="3315235" cy="1061829"/>
          </a:xfrm>
          <a:prstGeom prst="rect">
            <a:avLst/>
          </a:prstGeom>
          <a:solidFill>
            <a:srgbClr val="8FAADC">
              <a:alpha val="3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b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sensuar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americanas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vendor. 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sensuar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americanas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vendor.</a:t>
            </a:r>
          </a:p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sensuar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americanas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vendor.</a:t>
            </a:r>
          </a:p>
          <a:p>
            <a:pPr algn="ct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4" name="Straight Connector 203"/>
          <p:cNvCxnSpPr/>
          <p:nvPr/>
        </p:nvCxnSpPr>
        <p:spPr>
          <a:xfrm>
            <a:off x="0" y="5375143"/>
            <a:ext cx="3861336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0" y="8158691"/>
            <a:ext cx="3861336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4190999" y="2459556"/>
            <a:ext cx="3371851" cy="276999"/>
          </a:xfrm>
          <a:prstGeom prst="rect">
            <a:avLst/>
          </a:prstGeom>
          <a:solidFill>
            <a:srgbClr val="8FAADC">
              <a:alpha val="40000"/>
            </a:srgbClr>
          </a:solidFill>
          <a:ln w="3175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HABILIDADES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4190997" y="4658798"/>
            <a:ext cx="3371853" cy="276999"/>
          </a:xfrm>
          <a:prstGeom prst="rect">
            <a:avLst/>
          </a:prstGeom>
          <a:solidFill>
            <a:srgbClr val="8FAADC">
              <a:alpha val="40000"/>
            </a:srgbClr>
          </a:solidFill>
          <a:ln w="3175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PERSONALIDADE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4195649" y="6535546"/>
            <a:ext cx="3365209" cy="276999"/>
          </a:xfrm>
          <a:prstGeom prst="rect">
            <a:avLst/>
          </a:prstGeom>
          <a:solidFill>
            <a:srgbClr val="8FAADC">
              <a:alpha val="40000"/>
            </a:srgbClr>
          </a:solidFill>
          <a:ln w="3175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LINGUA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4190998" y="8158691"/>
            <a:ext cx="3371852" cy="276999"/>
          </a:xfrm>
          <a:prstGeom prst="rect">
            <a:avLst/>
          </a:prstGeom>
          <a:solidFill>
            <a:srgbClr val="8FAADC">
              <a:alpha val="40000"/>
            </a:srgbClr>
          </a:solidFill>
          <a:ln w="3175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CONTATOS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6148830" y="2916357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6" name="Rectangle 245"/>
          <p:cNvSpPr/>
          <p:nvPr/>
        </p:nvSpPr>
        <p:spPr>
          <a:xfrm>
            <a:off x="6148830" y="3237495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7" name="Rectangle 246"/>
          <p:cNvSpPr/>
          <p:nvPr/>
        </p:nvSpPr>
        <p:spPr>
          <a:xfrm>
            <a:off x="6148830" y="3236063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8" name="Rectangle 247"/>
          <p:cNvSpPr/>
          <p:nvPr/>
        </p:nvSpPr>
        <p:spPr>
          <a:xfrm>
            <a:off x="6148830" y="3557201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9" name="Rectangle 248"/>
          <p:cNvSpPr/>
          <p:nvPr/>
        </p:nvSpPr>
        <p:spPr>
          <a:xfrm>
            <a:off x="6148830" y="3555769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0" name="Rectangle 249"/>
          <p:cNvSpPr/>
          <p:nvPr/>
        </p:nvSpPr>
        <p:spPr>
          <a:xfrm>
            <a:off x="6148830" y="3876907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1" name="Rectangle 250"/>
          <p:cNvSpPr/>
          <p:nvPr/>
        </p:nvSpPr>
        <p:spPr>
          <a:xfrm>
            <a:off x="6148830" y="3875475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2" name="Rectangle 251"/>
          <p:cNvSpPr/>
          <p:nvPr/>
        </p:nvSpPr>
        <p:spPr>
          <a:xfrm>
            <a:off x="6148830" y="4196612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3" name="Rectangle 252"/>
          <p:cNvSpPr/>
          <p:nvPr/>
        </p:nvSpPr>
        <p:spPr>
          <a:xfrm>
            <a:off x="6148830" y="4195180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4" name="Rectangle 253"/>
          <p:cNvSpPr/>
          <p:nvPr/>
        </p:nvSpPr>
        <p:spPr>
          <a:xfrm>
            <a:off x="6148829" y="5168441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6148829" y="5167009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6148829" y="5472717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6148829" y="5471285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8" name="Rectangle 257"/>
          <p:cNvSpPr/>
          <p:nvPr/>
        </p:nvSpPr>
        <p:spPr>
          <a:xfrm>
            <a:off x="6148829" y="5776993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9" name="Rectangle 258"/>
          <p:cNvSpPr/>
          <p:nvPr/>
        </p:nvSpPr>
        <p:spPr>
          <a:xfrm>
            <a:off x="6148829" y="5775561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0" name="Rectangle 259"/>
          <p:cNvSpPr/>
          <p:nvPr/>
        </p:nvSpPr>
        <p:spPr>
          <a:xfrm>
            <a:off x="6148829" y="6081268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1" name="Rectangle 260"/>
          <p:cNvSpPr/>
          <p:nvPr/>
        </p:nvSpPr>
        <p:spPr>
          <a:xfrm>
            <a:off x="6148829" y="6079836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6148833" y="6989983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6148828" y="6988551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4" name="Rectangle 263"/>
          <p:cNvSpPr/>
          <p:nvPr/>
        </p:nvSpPr>
        <p:spPr>
          <a:xfrm>
            <a:off x="6148833" y="7320545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5" name="Rectangle 264"/>
          <p:cNvSpPr/>
          <p:nvPr/>
        </p:nvSpPr>
        <p:spPr>
          <a:xfrm>
            <a:off x="6148828" y="7319113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6" name="Rectangle 265"/>
          <p:cNvSpPr/>
          <p:nvPr/>
        </p:nvSpPr>
        <p:spPr>
          <a:xfrm>
            <a:off x="6148829" y="7651106"/>
            <a:ext cx="855064" cy="91985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7" name="Rectangle 266"/>
          <p:cNvSpPr/>
          <p:nvPr/>
        </p:nvSpPr>
        <p:spPr>
          <a:xfrm>
            <a:off x="6148828" y="7649674"/>
            <a:ext cx="1072413" cy="91985"/>
          </a:xfrm>
          <a:prstGeom prst="rect">
            <a:avLst/>
          </a:prstGeom>
          <a:noFill/>
          <a:ln w="31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" y="2181088"/>
            <a:ext cx="418576" cy="2929347"/>
          </a:xfrm>
          <a:prstGeom prst="rect">
            <a:avLst/>
          </a:prstGeom>
          <a:solidFill>
            <a:srgbClr val="8FAADC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wordArtVert" wrap="square" rtlCol="0" anchor="ctr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EXPERIENCIA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2" y="5464042"/>
            <a:ext cx="418576" cy="2414859"/>
          </a:xfrm>
          <a:prstGeom prst="rect">
            <a:avLst/>
          </a:prstGeom>
          <a:solidFill>
            <a:srgbClr val="8FAADC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wordArtVert" wrap="square" rtlCol="0" anchor="ctr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FORMACAO</a:t>
            </a:r>
          </a:p>
        </p:txBody>
      </p:sp>
      <p:cxnSp>
        <p:nvCxnSpPr>
          <p:cNvPr id="66" name="Straight Connector 65"/>
          <p:cNvCxnSpPr/>
          <p:nvPr/>
        </p:nvCxnSpPr>
        <p:spPr>
          <a:xfrm>
            <a:off x="16735" y="2009638"/>
            <a:ext cx="3861336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-7216" y="8247439"/>
            <a:ext cx="418576" cy="1596645"/>
          </a:xfrm>
          <a:prstGeom prst="rect">
            <a:avLst/>
          </a:prstGeom>
          <a:solidFill>
            <a:srgbClr val="8FAADC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wordArtVert" wrap="square" rtlCol="0" anchor="ctr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PASSA.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6735" y="728406"/>
            <a:ext cx="351828" cy="1094367"/>
          </a:xfrm>
          <a:prstGeom prst="rect">
            <a:avLst/>
          </a:prstGeom>
          <a:solidFill>
            <a:srgbClr val="8FAADC"/>
          </a:solidFill>
        </p:spPr>
        <p:txBody>
          <a:bodyPr vert="wordArtVert" wrap="square" rtlCol="0" anchor="ctr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PERFIL</a:t>
            </a:r>
          </a:p>
        </p:txBody>
      </p:sp>
      <p:sp>
        <p:nvSpPr>
          <p:cNvPr id="68" name="TextBox 192"/>
          <p:cNvSpPr txBox="1"/>
          <p:nvPr/>
        </p:nvSpPr>
        <p:spPr>
          <a:xfrm>
            <a:off x="565759" y="2994046"/>
            <a:ext cx="3307988" cy="692497"/>
          </a:xfrm>
          <a:prstGeom prst="rect">
            <a:avLst/>
          </a:prstGeom>
          <a:solidFill>
            <a:srgbClr val="8FAADC">
              <a:alpha val="3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CARGO| 2000 – 2003</a:t>
            </a:r>
          </a:p>
          <a:p>
            <a:pPr algn="ctr"/>
            <a:endParaRPr lang="en-US" sz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</p:txBody>
      </p:sp>
      <p:sp>
        <p:nvSpPr>
          <p:cNvPr id="72" name="TextBox 192"/>
          <p:cNvSpPr txBox="1"/>
          <p:nvPr/>
        </p:nvSpPr>
        <p:spPr>
          <a:xfrm>
            <a:off x="565759" y="3790226"/>
            <a:ext cx="3307988" cy="692497"/>
          </a:xfrm>
          <a:prstGeom prst="rect">
            <a:avLst/>
          </a:prstGeom>
          <a:solidFill>
            <a:srgbClr val="8FAADC">
              <a:alpha val="3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CARGO| 2000 – 2003</a:t>
            </a:r>
          </a:p>
          <a:p>
            <a:pPr algn="ctr"/>
            <a:endParaRPr lang="en-US" sz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</p:txBody>
      </p:sp>
      <p:sp>
        <p:nvSpPr>
          <p:cNvPr id="73" name="TextBox 192"/>
          <p:cNvSpPr txBox="1"/>
          <p:nvPr/>
        </p:nvSpPr>
        <p:spPr>
          <a:xfrm>
            <a:off x="536612" y="4583324"/>
            <a:ext cx="3307988" cy="692497"/>
          </a:xfrm>
          <a:prstGeom prst="rect">
            <a:avLst/>
          </a:prstGeom>
          <a:solidFill>
            <a:srgbClr val="8FAADC">
              <a:alpha val="3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CARGO| 2000 – 2003</a:t>
            </a:r>
          </a:p>
          <a:p>
            <a:pPr algn="ctr"/>
            <a:endParaRPr lang="en-US" sz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</p:txBody>
      </p:sp>
      <p:sp>
        <p:nvSpPr>
          <p:cNvPr id="74" name="TextBox 196"/>
          <p:cNvSpPr txBox="1"/>
          <p:nvPr/>
        </p:nvSpPr>
        <p:spPr>
          <a:xfrm>
            <a:off x="538852" y="6086404"/>
            <a:ext cx="3315235" cy="507831"/>
          </a:xfrm>
          <a:prstGeom prst="rect">
            <a:avLst/>
          </a:prstGeom>
          <a:solidFill>
            <a:srgbClr val="8FAADC">
              <a:alpha val="3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2003</a:t>
            </a:r>
          </a:p>
          <a:p>
            <a:pPr algn="ctr"/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</p:txBody>
      </p:sp>
      <p:sp>
        <p:nvSpPr>
          <p:cNvPr id="75" name="TextBox 196"/>
          <p:cNvSpPr txBox="1"/>
          <p:nvPr/>
        </p:nvSpPr>
        <p:spPr>
          <a:xfrm>
            <a:off x="553347" y="6704931"/>
            <a:ext cx="3315235" cy="507831"/>
          </a:xfrm>
          <a:prstGeom prst="rect">
            <a:avLst/>
          </a:prstGeom>
          <a:solidFill>
            <a:srgbClr val="8FAADC">
              <a:alpha val="3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2003</a:t>
            </a:r>
          </a:p>
          <a:p>
            <a:pPr algn="ctr"/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</p:txBody>
      </p:sp>
      <p:sp>
        <p:nvSpPr>
          <p:cNvPr id="76" name="TextBox 196"/>
          <p:cNvSpPr txBox="1"/>
          <p:nvPr/>
        </p:nvSpPr>
        <p:spPr>
          <a:xfrm>
            <a:off x="524685" y="7325166"/>
            <a:ext cx="3315235" cy="507831"/>
          </a:xfrm>
          <a:prstGeom prst="rect">
            <a:avLst/>
          </a:prstGeom>
          <a:solidFill>
            <a:srgbClr val="8FAADC">
              <a:alpha val="3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2003</a:t>
            </a:r>
          </a:p>
          <a:p>
            <a:pPr algn="ctr"/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132" y="67995"/>
            <a:ext cx="3404626" cy="2272427"/>
          </a:xfrm>
          <a:prstGeom prst="snip2Diag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5172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474</TotalTime>
  <Words>502</Words>
  <Application>Microsoft Macintosh PowerPoint</Application>
  <PresentationFormat>Personnalisé</PresentationFormat>
  <Paragraphs>79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93</dc:title>
  <dc:subject/>
  <dc:creator>www.exemplodecv.com</dc:creator>
  <cp:keywords/>
  <dc:description/>
  <cp:lastModifiedBy>Axel Maille</cp:lastModifiedBy>
  <cp:revision>174</cp:revision>
  <dcterms:created xsi:type="dcterms:W3CDTF">2015-04-27T10:39:12Z</dcterms:created>
  <dcterms:modified xsi:type="dcterms:W3CDTF">2020-12-28T13:23:37Z</dcterms:modified>
  <cp:category/>
</cp:coreProperties>
</file>