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DC"/>
    <a:srgbClr val="C7CFDE"/>
    <a:srgbClr val="DDE5F4"/>
    <a:srgbClr val="818181"/>
    <a:srgbClr val="F8CBAD"/>
    <a:srgbClr val="2A2A28"/>
    <a:srgbClr val="262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76" autoAdjust="0"/>
    <p:restoredTop sz="94660"/>
  </p:normalViewPr>
  <p:slideViewPr>
    <p:cSldViewPr snapToGrid="0">
      <p:cViewPr varScale="1">
        <p:scale>
          <a:sx n="82" d="100"/>
          <a:sy n="82" d="100"/>
        </p:scale>
        <p:origin x="38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>
          <a:xfrm>
            <a:off x="3996042" y="-7321"/>
            <a:ext cx="3566808" cy="10160105"/>
          </a:xfrm>
          <a:prstGeom prst="rect">
            <a:avLst/>
          </a:prstGeom>
          <a:solidFill>
            <a:srgbClr val="C7CFD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0" y="10152784"/>
            <a:ext cx="7567503" cy="5388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-7248" y="-7321"/>
            <a:ext cx="3868583" cy="6603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5906"/>
            <a:ext cx="3854088" cy="52322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lvl="1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ALIX SANCHEZ</a:t>
            </a:r>
          </a:p>
          <a:p>
            <a:pPr lvl="1"/>
            <a:endParaRPr lang="en-US" sz="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06104" y="2868124"/>
            <a:ext cx="3165359" cy="98713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	:                 12 lorem ipsum dolor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	:                 (01) 123 4545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	:                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	:                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www.domain.com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4121906" y="2544642"/>
            <a:ext cx="3371852" cy="276999"/>
          </a:xfrm>
          <a:prstGeom prst="rect">
            <a:avLst/>
          </a:prstGeom>
          <a:solidFill>
            <a:srgbClr val="8FAADC">
              <a:alpha val="40000"/>
            </a:srgbClr>
          </a:solidFill>
          <a:ln w="3175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132" y="67995"/>
            <a:ext cx="3404626" cy="2272427"/>
          </a:xfrm>
          <a:prstGeom prst="snip2DiagRect">
            <a:avLst/>
          </a:prstGeom>
          <a:ln>
            <a:solidFill>
              <a:schemeClr val="bg1"/>
            </a:solidFill>
          </a:ln>
        </p:spPr>
      </p:pic>
      <p:sp>
        <p:nvSpPr>
          <p:cNvPr id="78" name="ZoneTexte 77"/>
          <p:cNvSpPr txBox="1"/>
          <p:nvPr/>
        </p:nvSpPr>
        <p:spPr>
          <a:xfrm>
            <a:off x="308401" y="4132722"/>
            <a:ext cx="33792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Objeto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: </a:t>
            </a:r>
          </a:p>
          <a:p>
            <a:pPr algn="just"/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/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Donec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massa eu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condimentum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vehicula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odio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sapien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ligula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tortor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neque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nec bibendum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ligula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Morbi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rhoncus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dictum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vitae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interdum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Cras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sapien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 libero id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cursus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ultrices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Sed ut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ligula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id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tortor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condimentum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sollicitudin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velit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urna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  <a:p>
            <a:pPr algn="just"/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erat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Duis id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orci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purus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pulvinar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lobortis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Etiam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ultrices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erat. Ut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venenatis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vestibulum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convallis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est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leo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sagittis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mauris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lectus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Maecenas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luctus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eu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mauris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interdum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Aenean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fermentum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  <a:p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mauris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sollicitudin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lectus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nec,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iaculis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tellus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vulputate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orci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sagittis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condimentum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Duis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ex,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consequat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at ex nec,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luctus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massa,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vitae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dignissim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fermentum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Cras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ultricies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neque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rutrum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semper. </a:t>
            </a:r>
          </a:p>
          <a:p>
            <a:pPr algn="just"/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0" name="ZoneTexte 79"/>
          <p:cNvSpPr txBox="1"/>
          <p:nvPr/>
        </p:nvSpPr>
        <p:spPr>
          <a:xfrm>
            <a:off x="1659848" y="1050533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  <p:pic>
        <p:nvPicPr>
          <p:cNvPr id="81" name="Image 80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043" y="9013357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8037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</TotalTime>
  <Words>408</Words>
  <Application>Microsoft Macintosh PowerPoint</Application>
  <PresentationFormat>Personnalisé</PresentationFormat>
  <Paragraphs>50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169</cp:revision>
  <dcterms:created xsi:type="dcterms:W3CDTF">2015-04-27T10:39:12Z</dcterms:created>
  <dcterms:modified xsi:type="dcterms:W3CDTF">2020-12-28T13:23:23Z</dcterms:modified>
</cp:coreProperties>
</file>