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19FF"/>
    <a:srgbClr val="E7E4F8"/>
    <a:srgbClr val="ECF3E9"/>
    <a:srgbClr val="F5F5F5"/>
    <a:srgbClr val="EAEAEA"/>
    <a:srgbClr val="2D2D2B"/>
    <a:srgbClr val="62F0E9"/>
    <a:srgbClr val="F8CBAD"/>
    <a:srgbClr val="27E7F1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82" autoAdjust="0"/>
    <p:restoredTop sz="94660"/>
  </p:normalViewPr>
  <p:slideViewPr>
    <p:cSldViewPr snapToGrid="0">
      <p:cViewPr varScale="1">
        <p:scale>
          <a:sx n="82" d="100"/>
          <a:sy n="82" d="100"/>
        </p:scale>
        <p:origin x="3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2601822" y="236879"/>
            <a:ext cx="1719314" cy="15430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21136" y="231596"/>
            <a:ext cx="2853934" cy="154835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695" y="9470290"/>
            <a:ext cx="3344524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	:          12 Lorem ipsum 0000 Porto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	:          (01) 123 3454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        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linked.in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24031" y="7367818"/>
            <a:ext cx="3165359" cy="124649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Pontual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62697" y="8039569"/>
            <a:ext cx="3165359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Photoshop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5 | CSS 3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6102660" y="7496237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224031" y="9205864"/>
            <a:ext cx="3165359" cy="78483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000" dirty="0"/>
              <a:t>Inglês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/>
              <a:t>Italiano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/>
              <a:t>Francês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62699" y="2106679"/>
            <a:ext cx="6837453" cy="78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</a:p>
          <a:p>
            <a:pPr algn="just"/>
            <a:endParaRPr lang="en-US" sz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 Descrever brevemente sua trajetória profissional, suas habilidades e competências chave para o cargo pretendido e seus objetivos de carreira. 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82588" y="3098830"/>
            <a:ext cx="3861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3338816" y="3339112"/>
            <a:ext cx="3861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2695" y="6741396"/>
            <a:ext cx="3452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82588" y="3463635"/>
            <a:ext cx="33753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224035" y="3641520"/>
            <a:ext cx="29761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62695" y="7066176"/>
            <a:ext cx="345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Connector 203"/>
          <p:cNvCxnSpPr/>
          <p:nvPr/>
        </p:nvCxnSpPr>
        <p:spPr>
          <a:xfrm>
            <a:off x="4457700" y="3609594"/>
            <a:ext cx="274245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4224034" y="7045984"/>
            <a:ext cx="3165356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362698" y="7739328"/>
            <a:ext cx="3165358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228738" y="8880914"/>
            <a:ext cx="3160652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pt-PT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62697" y="9166361"/>
            <a:ext cx="271145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6102659" y="7494805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6102660" y="7721652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6102659" y="7720220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6102659" y="7954024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6102658" y="7952592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6105761" y="8180208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6105760" y="8178776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6102659" y="8422816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6102658" y="8421384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2241325" y="8163185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2241324" y="8161753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2241325" y="8388600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2241324" y="8387168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2241324" y="8620972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2241323" y="8619540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2244426" y="8847156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2244425" y="8845724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6102659" y="9335351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6102658" y="9333919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6102659" y="9560766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6102658" y="9559334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6102658" y="9793138"/>
            <a:ext cx="855064" cy="9198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6102657" y="9791706"/>
            <a:ext cx="1072413" cy="91985"/>
          </a:xfrm>
          <a:prstGeom prst="rect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>
            <a:off x="362692" y="7029282"/>
            <a:ext cx="309878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82588" y="8022588"/>
            <a:ext cx="307889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362695" y="9472104"/>
            <a:ext cx="309878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321136" y="9205864"/>
            <a:ext cx="3234696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321136" y="7345578"/>
            <a:ext cx="3234696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" y="240336"/>
            <a:ext cx="382588" cy="15430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1136" y="497941"/>
            <a:ext cx="2853934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Chrystelle</a:t>
            </a:r>
          </a:p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MICHEL</a:t>
            </a:r>
          </a:p>
          <a:p>
            <a:pPr algn="ctr"/>
            <a:endParaRPr lang="en-US" sz="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175070" y="231596"/>
            <a:ext cx="391590" cy="15430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486804" y="3371600"/>
            <a:ext cx="299456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52960" y="621506"/>
            <a:ext cx="0" cy="8079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528847" y="621506"/>
            <a:ext cx="0" cy="8079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7415213" y="3421169"/>
            <a:ext cx="147637" cy="33558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" y="6777038"/>
            <a:ext cx="172590" cy="3592512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321137" y="10369550"/>
            <a:ext cx="3241713" cy="319087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1" r="15512" b="-317"/>
          <a:stretch/>
        </p:blipFill>
        <p:spPr>
          <a:xfrm>
            <a:off x="490819" y="242216"/>
            <a:ext cx="1968846" cy="155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8591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527</Words>
  <Application>Microsoft Macintosh PowerPoint</Application>
  <PresentationFormat>Personnalisé</PresentationFormat>
  <Paragraphs>95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94</dc:title>
  <dc:subject/>
  <dc:creator>www.exemplodecv.com</dc:creator>
  <cp:keywords/>
  <dc:description/>
  <cp:lastModifiedBy>Axel Maille</cp:lastModifiedBy>
  <cp:revision>175</cp:revision>
  <dcterms:created xsi:type="dcterms:W3CDTF">2015-04-27T10:39:12Z</dcterms:created>
  <dcterms:modified xsi:type="dcterms:W3CDTF">2020-12-28T13:24:04Z</dcterms:modified>
  <cp:category/>
</cp:coreProperties>
</file>