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19FF"/>
    <a:srgbClr val="E7E4F8"/>
    <a:srgbClr val="ECF3E9"/>
    <a:srgbClr val="F5F5F5"/>
    <a:srgbClr val="EAEAEA"/>
    <a:srgbClr val="2D2D2B"/>
    <a:srgbClr val="62F0E9"/>
    <a:srgbClr val="F8CBAD"/>
    <a:srgbClr val="27E7F1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27" autoAdjust="0"/>
    <p:restoredTop sz="94660"/>
  </p:normalViewPr>
  <p:slideViewPr>
    <p:cSldViewPr snapToGrid="0">
      <p:cViewPr varScale="1">
        <p:scale>
          <a:sx n="82" d="100"/>
          <a:sy n="82" d="100"/>
        </p:scale>
        <p:origin x="38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2601822" y="236879"/>
            <a:ext cx="1719314" cy="15430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21136" y="231596"/>
            <a:ext cx="2853934" cy="154835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240336"/>
            <a:ext cx="245078" cy="2906901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1136" y="497941"/>
            <a:ext cx="2853934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Chrystelle</a:t>
            </a:r>
          </a:p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MICHEL</a:t>
            </a:r>
          </a:p>
          <a:p>
            <a:pPr algn="ctr"/>
            <a:endParaRPr lang="en-US" sz="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175070" y="231596"/>
            <a:ext cx="391590" cy="1543069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52960" y="621506"/>
            <a:ext cx="0" cy="8079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528847" y="621506"/>
            <a:ext cx="0" cy="80796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4321137" y="10369550"/>
            <a:ext cx="3241713" cy="319087"/>
          </a:xfrm>
          <a:prstGeom prst="rect">
            <a:avLst/>
          </a:prstGeom>
          <a:solidFill>
            <a:srgbClr val="2D2D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1" r="15512" b="-317"/>
          <a:stretch/>
        </p:blipFill>
        <p:spPr>
          <a:xfrm>
            <a:off x="490819" y="242216"/>
            <a:ext cx="1968846" cy="1551142"/>
          </a:xfrm>
          <a:prstGeom prst="rect">
            <a:avLst/>
          </a:prstGeom>
        </p:spPr>
      </p:pic>
      <p:sp>
        <p:nvSpPr>
          <p:cNvPr id="67" name="TextBox 7"/>
          <p:cNvSpPr txBox="1"/>
          <p:nvPr/>
        </p:nvSpPr>
        <p:spPr>
          <a:xfrm>
            <a:off x="547382" y="2203597"/>
            <a:ext cx="3344524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	:          12 Lorem Ipsum 0000 Porto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	:          (01) 123 4545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        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</a:t>
            </a:r>
            <a:r>
              <a:rPr lang="en-US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linked.in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219"/>
          <p:cNvSpPr txBox="1"/>
          <p:nvPr/>
        </p:nvSpPr>
        <p:spPr>
          <a:xfrm>
            <a:off x="547384" y="1899668"/>
            <a:ext cx="271145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cxnSp>
        <p:nvCxnSpPr>
          <p:cNvPr id="69" name="Straight Connector 81"/>
          <p:cNvCxnSpPr/>
          <p:nvPr/>
        </p:nvCxnSpPr>
        <p:spPr>
          <a:xfrm>
            <a:off x="547382" y="2205411"/>
            <a:ext cx="3098784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4898307" y="2816265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614826" y="4637905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74" name="Image 73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4" y="8859710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2793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</TotalTime>
  <Words>409</Words>
  <Application>Microsoft Macintosh PowerPoint</Application>
  <PresentationFormat>Personnalisé</PresentationFormat>
  <Paragraphs>51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167</cp:revision>
  <dcterms:created xsi:type="dcterms:W3CDTF">2015-04-27T10:39:12Z</dcterms:created>
  <dcterms:modified xsi:type="dcterms:W3CDTF">2020-12-28T13:23:52Z</dcterms:modified>
</cp:coreProperties>
</file>