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4545"/>
    <a:srgbClr val="808080"/>
    <a:srgbClr val="595959"/>
    <a:srgbClr val="2C3038"/>
    <a:srgbClr val="272F3D"/>
    <a:srgbClr val="222222"/>
    <a:srgbClr val="B3EDFF"/>
    <a:srgbClr val="E1F8FF"/>
    <a:srgbClr val="D7FEB4"/>
    <a:srgbClr val="FF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213" autoAdjust="0"/>
    <p:restoredTop sz="94660"/>
  </p:normalViewPr>
  <p:slideViewPr>
    <p:cSldViewPr snapToGrid="0">
      <p:cViewPr varScale="1">
        <p:scale>
          <a:sx n="82" d="100"/>
          <a:sy n="82" d="100"/>
        </p:scale>
        <p:origin x="3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9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9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5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4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3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1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7562850" cy="2520176"/>
          </a:xfrm>
          <a:prstGeom prst="rect">
            <a:avLst/>
          </a:prstGeom>
          <a:solidFill>
            <a:srgbClr val="22222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609992" y="96964"/>
            <a:ext cx="2800351" cy="530915"/>
          </a:xfrm>
          <a:prstGeom prst="rect">
            <a:avLst/>
          </a:prstGeom>
          <a:noFill/>
          <a:ln w="3175">
            <a:solidFill>
              <a:srgbClr val="595959">
                <a:alpha val="3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LAURENT </a:t>
            </a:r>
            <a:r>
              <a:rPr lang="en-US" dirty="0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SANCHEZ</a:t>
            </a:r>
          </a:p>
          <a:p>
            <a:r>
              <a:rPr lang="en-US" sz="105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</a:p>
        </p:txBody>
      </p:sp>
      <p:sp>
        <p:nvSpPr>
          <p:cNvPr id="160" name="Rectangle 159"/>
          <p:cNvSpPr/>
          <p:nvPr/>
        </p:nvSpPr>
        <p:spPr>
          <a:xfrm>
            <a:off x="0" y="10090484"/>
            <a:ext cx="7562850" cy="595146"/>
          </a:xfrm>
          <a:prstGeom prst="rect">
            <a:avLst/>
          </a:prstGeom>
          <a:solidFill>
            <a:srgbClr val="22222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TextBox 308"/>
          <p:cNvSpPr txBox="1"/>
          <p:nvPr/>
        </p:nvSpPr>
        <p:spPr>
          <a:xfrm>
            <a:off x="3952493" y="1228079"/>
            <a:ext cx="2436157" cy="314894"/>
          </a:xfrm>
          <a:prstGeom prst="rect">
            <a:avLst/>
          </a:prstGeom>
          <a:noFill/>
          <a:ln w="3175">
            <a:solidFill>
              <a:srgbClr val="80808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(01) 123 4545</a:t>
            </a:r>
            <a:endParaRPr lang="en-US" sz="700" b="1" dirty="0">
              <a:solidFill>
                <a:srgbClr val="45454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0" name="Picture 30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497" y="1657625"/>
            <a:ext cx="237615" cy="237615"/>
          </a:xfrm>
          <a:prstGeom prst="rect">
            <a:avLst/>
          </a:prstGeom>
          <a:ln>
            <a:solidFill>
              <a:srgbClr val="808080"/>
            </a:solidFill>
          </a:ln>
        </p:spPr>
      </p:pic>
      <p:pic>
        <p:nvPicPr>
          <p:cNvPr id="311" name="Picture 3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497" y="1266001"/>
            <a:ext cx="237615" cy="237615"/>
          </a:xfrm>
          <a:prstGeom prst="rect">
            <a:avLst/>
          </a:prstGeom>
          <a:ln>
            <a:solidFill>
              <a:srgbClr val="808080"/>
            </a:solidFill>
          </a:ln>
        </p:spPr>
      </p:pic>
      <p:pic>
        <p:nvPicPr>
          <p:cNvPr id="312" name="Picture 3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497" y="874377"/>
            <a:ext cx="237615" cy="237615"/>
          </a:xfrm>
          <a:prstGeom prst="rect">
            <a:avLst/>
          </a:prstGeom>
          <a:ln>
            <a:solidFill>
              <a:srgbClr val="808080"/>
            </a:solidFill>
          </a:ln>
        </p:spPr>
      </p:pic>
      <p:pic>
        <p:nvPicPr>
          <p:cNvPr id="313" name="Picture 3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91" y="2049250"/>
            <a:ext cx="239226" cy="239226"/>
          </a:xfrm>
          <a:prstGeom prst="rect">
            <a:avLst/>
          </a:prstGeom>
          <a:ln>
            <a:solidFill>
              <a:srgbClr val="808080"/>
            </a:solidFill>
          </a:ln>
        </p:spPr>
      </p:pic>
      <p:sp>
        <p:nvSpPr>
          <p:cNvPr id="314" name="TextBox 313"/>
          <p:cNvSpPr txBox="1"/>
          <p:nvPr/>
        </p:nvSpPr>
        <p:spPr>
          <a:xfrm>
            <a:off x="3952494" y="2004171"/>
            <a:ext cx="2435547" cy="294632"/>
          </a:xfrm>
          <a:prstGeom prst="rect">
            <a:avLst/>
          </a:prstGeom>
          <a:noFill/>
          <a:ln w="3175">
            <a:solidFill>
              <a:srgbClr val="80808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kern="200" dirty="0" err="1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www.linked.in</a:t>
            </a:r>
            <a:r>
              <a:rPr lang="en-US" sz="1000" b="1" kern="200" dirty="0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/lorem</a:t>
            </a:r>
            <a:endParaRPr lang="en-US" sz="500" b="1" kern="200" dirty="0">
              <a:solidFill>
                <a:srgbClr val="45454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5" name="TextBox 314"/>
          <p:cNvSpPr txBox="1"/>
          <p:nvPr/>
        </p:nvSpPr>
        <p:spPr>
          <a:xfrm>
            <a:off x="3952494" y="1627667"/>
            <a:ext cx="2435547" cy="323165"/>
          </a:xfrm>
          <a:prstGeom prst="rect">
            <a:avLst/>
          </a:prstGeom>
          <a:noFill/>
          <a:ln w="3175">
            <a:solidFill>
              <a:srgbClr val="80808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kern="200" dirty="0" err="1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email@mail.com</a:t>
            </a:r>
            <a:r>
              <a:rPr lang="en-US" sz="1000" b="1" kern="200" dirty="0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US" sz="500" b="1" kern="200" dirty="0">
              <a:solidFill>
                <a:srgbClr val="45454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6" name="TextBox 315"/>
          <p:cNvSpPr txBox="1"/>
          <p:nvPr/>
        </p:nvSpPr>
        <p:spPr>
          <a:xfrm>
            <a:off x="3952494" y="805408"/>
            <a:ext cx="2435547" cy="400110"/>
          </a:xfrm>
          <a:prstGeom prst="rect">
            <a:avLst/>
          </a:prstGeom>
          <a:noFill/>
          <a:ln>
            <a:solidFill>
              <a:srgbClr val="80808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Lorem Ipsum Dolor</a:t>
            </a:r>
            <a:br>
              <a:rPr lang="en-US" sz="1000" b="1" dirty="0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b="1" dirty="0">
                <a:solidFill>
                  <a:srgbClr val="4545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00000 Porto</a:t>
            </a:r>
            <a:endParaRPr lang="en-US" sz="800" b="1" dirty="0">
              <a:solidFill>
                <a:srgbClr val="45454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827" y="149074"/>
            <a:ext cx="3263544" cy="2178261"/>
          </a:xfrm>
          <a:prstGeom prst="rect">
            <a:avLst/>
          </a:prstGeom>
        </p:spPr>
      </p:pic>
      <p:sp>
        <p:nvSpPr>
          <p:cNvPr id="66" name="ZoneTexte 65"/>
          <p:cNvSpPr txBox="1"/>
          <p:nvPr/>
        </p:nvSpPr>
        <p:spPr>
          <a:xfrm>
            <a:off x="4898307" y="2816265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>
              <a:solidFill>
                <a:srgbClr val="3C9CDB"/>
              </a:solidFill>
            </a:endParaRPr>
          </a:p>
          <a:p>
            <a:pPr algn="just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01/01/2020</a:t>
            </a:r>
          </a:p>
        </p:txBody>
      </p:sp>
      <p:sp>
        <p:nvSpPr>
          <p:cNvPr id="68" name="ZoneTexte 67"/>
          <p:cNvSpPr txBox="1"/>
          <p:nvPr/>
        </p:nvSpPr>
        <p:spPr>
          <a:xfrm>
            <a:off x="619736" y="4623748"/>
            <a:ext cx="60626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Objeto</a:t>
            </a:r>
            <a:r>
              <a:rPr lang="fr-FR" sz="1400" dirty="0">
                <a:solidFill>
                  <a:srgbClr val="7F7F7F"/>
                </a:solidFill>
              </a:rPr>
              <a:t> :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pPr algn="just"/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consectetur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adipiscing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elit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Donec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viverra</a:t>
            </a:r>
            <a:r>
              <a:rPr lang="fr-FR" sz="1400" dirty="0">
                <a:solidFill>
                  <a:srgbClr val="7F7F7F"/>
                </a:solidFill>
              </a:rPr>
              <a:t>, massa eu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vehicula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odio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malesuada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suscipit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nec bibendum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Morbi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rhoncus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dictum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sem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libero id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cursus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. Sed ut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id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velit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urna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erat </a:t>
            </a:r>
            <a:r>
              <a:rPr lang="fr-FR" sz="1400" dirty="0" err="1">
                <a:solidFill>
                  <a:srgbClr val="7F7F7F"/>
                </a:solidFill>
              </a:rPr>
              <a:t>volutpat</a:t>
            </a:r>
            <a:r>
              <a:rPr lang="fr-FR" sz="1400" dirty="0">
                <a:solidFill>
                  <a:srgbClr val="7F7F7F"/>
                </a:solidFill>
              </a:rPr>
              <a:t>. Duis id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purus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pulvinar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lobortis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Etiam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 erat. Ut </a:t>
            </a:r>
            <a:r>
              <a:rPr lang="fr-FR" sz="1400" dirty="0" err="1">
                <a:solidFill>
                  <a:srgbClr val="7F7F7F"/>
                </a:solidFill>
              </a:rPr>
              <a:t>venenatis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vestibulum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convallis</a:t>
            </a:r>
            <a:r>
              <a:rPr lang="fr-FR" sz="1400" dirty="0">
                <a:solidFill>
                  <a:srgbClr val="7F7F7F"/>
                </a:solidFill>
              </a:rPr>
              <a:t>, est </a:t>
            </a:r>
            <a:r>
              <a:rPr lang="fr-FR" sz="1400" dirty="0" err="1">
                <a:solidFill>
                  <a:srgbClr val="7F7F7F"/>
                </a:solidFill>
              </a:rPr>
              <a:t>leo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elementum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eros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Maecenas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eu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Aenean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tempus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Quisque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tempor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 nec, </a:t>
            </a:r>
            <a:r>
              <a:rPr lang="fr-FR" sz="1400" dirty="0" err="1">
                <a:solidFill>
                  <a:srgbClr val="7F7F7F"/>
                </a:solidFill>
              </a:rPr>
              <a:t>iaculis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tellus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vulputate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. Duis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ex, </a:t>
            </a:r>
            <a:r>
              <a:rPr lang="fr-FR" sz="1400" dirty="0" err="1">
                <a:solidFill>
                  <a:srgbClr val="7F7F7F"/>
                </a:solidFill>
              </a:rPr>
              <a:t>consequat</a:t>
            </a:r>
            <a:r>
              <a:rPr lang="fr-FR" sz="1400" dirty="0">
                <a:solidFill>
                  <a:srgbClr val="7F7F7F"/>
                </a:solidFill>
              </a:rPr>
              <a:t> at ex nec,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quam</a:t>
            </a:r>
            <a:r>
              <a:rPr lang="fr-FR" sz="1400" dirty="0">
                <a:solidFill>
                  <a:srgbClr val="7F7F7F"/>
                </a:solidFill>
              </a:rPr>
              <a:t> massa, </a:t>
            </a:r>
            <a:r>
              <a:rPr lang="fr-FR" sz="1400" dirty="0" err="1">
                <a:solidFill>
                  <a:srgbClr val="7F7F7F"/>
                </a:solidFill>
              </a:rPr>
              <a:t>pellentesque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nisi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dignissim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turpis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ultricies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rutrum</a:t>
            </a:r>
            <a:r>
              <a:rPr lang="fr-FR" sz="14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</p:txBody>
      </p:sp>
      <p:pic>
        <p:nvPicPr>
          <p:cNvPr id="69" name="Image 68" descr="signature_scan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4" y="8859710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44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2609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489</TotalTime>
  <Words>401</Words>
  <Application>Microsoft Macintosh PowerPoint</Application>
  <PresentationFormat>Personnalisé</PresentationFormat>
  <Paragraphs>48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Md. Mohsin Alam</dc:creator>
  <cp:lastModifiedBy>Axel Maille</cp:lastModifiedBy>
  <cp:revision>88</cp:revision>
  <dcterms:created xsi:type="dcterms:W3CDTF">2015-04-27T10:39:12Z</dcterms:created>
  <dcterms:modified xsi:type="dcterms:W3CDTF">2020-12-28T13:24:32Z</dcterms:modified>
</cp:coreProperties>
</file>