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EEEE"/>
    <a:srgbClr val="EAEAEA"/>
    <a:srgbClr val="E0E0E0"/>
    <a:srgbClr val="FFFBE1"/>
    <a:srgbClr val="404040"/>
    <a:srgbClr val="62F0E9"/>
    <a:srgbClr val="F8CBAD"/>
    <a:srgbClr val="2419FF"/>
    <a:srgbClr val="27E7F1"/>
    <a:srgbClr val="8181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58" autoAdjust="0"/>
    <p:restoredTop sz="94660"/>
  </p:normalViewPr>
  <p:slideViewPr>
    <p:cSldViewPr snapToGrid="0">
      <p:cViewPr varScale="1">
        <p:scale>
          <a:sx n="82" d="100"/>
          <a:sy n="82" d="100"/>
        </p:scale>
        <p:origin x="3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1749275"/>
            <a:ext cx="6428423" cy="3721230"/>
          </a:xfrm>
        </p:spPr>
        <p:txBody>
          <a:bodyPr anchor="b"/>
          <a:lstStyle>
            <a:lvl1pPr algn="ctr"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356" y="5614010"/>
            <a:ext cx="5672138" cy="2580613"/>
          </a:xfrm>
        </p:spPr>
        <p:txBody>
          <a:bodyPr/>
          <a:lstStyle>
            <a:lvl1pPr marL="0" indent="0" algn="ctr">
              <a:buNone/>
              <a:defRPr sz="1985"/>
            </a:lvl1pPr>
            <a:lvl2pPr marL="378150" indent="0" algn="ctr">
              <a:buNone/>
              <a:defRPr sz="1654"/>
            </a:lvl2pPr>
            <a:lvl3pPr marL="756300" indent="0" algn="ctr">
              <a:buNone/>
              <a:defRPr sz="1489"/>
            </a:lvl3pPr>
            <a:lvl4pPr marL="1134450" indent="0" algn="ctr">
              <a:buNone/>
              <a:defRPr sz="1323"/>
            </a:lvl4pPr>
            <a:lvl5pPr marL="1512600" indent="0" algn="ctr">
              <a:buNone/>
              <a:defRPr sz="1323"/>
            </a:lvl5pPr>
            <a:lvl6pPr marL="1890751" indent="0" algn="ctr">
              <a:buNone/>
              <a:defRPr sz="1323"/>
            </a:lvl6pPr>
            <a:lvl7pPr marL="2268901" indent="0" algn="ctr">
              <a:buNone/>
              <a:defRPr sz="1323"/>
            </a:lvl7pPr>
            <a:lvl8pPr marL="2647051" indent="0" algn="ctr">
              <a:buNone/>
              <a:defRPr sz="1323"/>
            </a:lvl8pPr>
            <a:lvl9pPr marL="3025201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794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090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12165" y="569071"/>
            <a:ext cx="1630740" cy="905812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946" y="569071"/>
            <a:ext cx="4797683" cy="90581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004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259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007" y="2664740"/>
            <a:ext cx="6522958" cy="4446176"/>
          </a:xfrm>
        </p:spPr>
        <p:txBody>
          <a:bodyPr anchor="b"/>
          <a:lstStyle>
            <a:lvl1pPr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07" y="7152978"/>
            <a:ext cx="6522958" cy="2338139"/>
          </a:xfrm>
        </p:spPr>
        <p:txBody>
          <a:bodyPr/>
          <a:lstStyle>
            <a:lvl1pPr marL="0" indent="0">
              <a:buNone/>
              <a:defRPr sz="1985">
                <a:solidFill>
                  <a:schemeClr val="tx1"/>
                </a:solidFill>
              </a:defRPr>
            </a:lvl1pPr>
            <a:lvl2pPr marL="378150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300" indent="0">
              <a:buNone/>
              <a:defRPr sz="1489">
                <a:solidFill>
                  <a:schemeClr val="tx1">
                    <a:tint val="75000"/>
                  </a:schemeClr>
                </a:solidFill>
              </a:defRPr>
            </a:lvl3pPr>
            <a:lvl4pPr marL="113445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60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7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9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70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52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55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946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8693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849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569073"/>
            <a:ext cx="6522958" cy="20659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932" y="2620202"/>
            <a:ext cx="3199440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932" y="3904322"/>
            <a:ext cx="3199440" cy="5742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8693" y="2620202"/>
            <a:ext cx="3215196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8693" y="3904322"/>
            <a:ext cx="3215196" cy="5742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95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280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438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5196" y="1538968"/>
            <a:ext cx="3828693" cy="7595861"/>
          </a:xfrm>
        </p:spPr>
        <p:txBody>
          <a:bodyPr/>
          <a:lstStyle>
            <a:lvl1pPr>
              <a:defRPr sz="2647"/>
            </a:lvl1pPr>
            <a:lvl2pPr>
              <a:defRPr sz="2316"/>
            </a:lvl2pPr>
            <a:lvl3pPr>
              <a:defRPr sz="1985"/>
            </a:lvl3pPr>
            <a:lvl4pPr>
              <a:defRPr sz="1654"/>
            </a:lvl4pPr>
            <a:lvl5pPr>
              <a:defRPr sz="1654"/>
            </a:lvl5pPr>
            <a:lvl6pPr>
              <a:defRPr sz="1654"/>
            </a:lvl6pPr>
            <a:lvl7pPr>
              <a:defRPr sz="1654"/>
            </a:lvl7pPr>
            <a:lvl8pPr>
              <a:defRPr sz="1654"/>
            </a:lvl8pPr>
            <a:lvl9pPr>
              <a:defRPr sz="165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27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5196" y="1538968"/>
            <a:ext cx="3828693" cy="7595861"/>
          </a:xfrm>
        </p:spPr>
        <p:txBody>
          <a:bodyPr anchor="t"/>
          <a:lstStyle>
            <a:lvl1pPr marL="0" indent="0">
              <a:buNone/>
              <a:defRPr sz="2647"/>
            </a:lvl1pPr>
            <a:lvl2pPr marL="378150" indent="0">
              <a:buNone/>
              <a:defRPr sz="2316"/>
            </a:lvl2pPr>
            <a:lvl3pPr marL="756300" indent="0">
              <a:buNone/>
              <a:defRPr sz="1985"/>
            </a:lvl3pPr>
            <a:lvl4pPr marL="1134450" indent="0">
              <a:buNone/>
              <a:defRPr sz="1654"/>
            </a:lvl4pPr>
            <a:lvl5pPr marL="1512600" indent="0">
              <a:buNone/>
              <a:defRPr sz="1654"/>
            </a:lvl5pPr>
            <a:lvl6pPr marL="1890751" indent="0">
              <a:buNone/>
              <a:defRPr sz="1654"/>
            </a:lvl6pPr>
            <a:lvl7pPr marL="2268901" indent="0">
              <a:buNone/>
              <a:defRPr sz="1654"/>
            </a:lvl7pPr>
            <a:lvl8pPr marL="2647051" indent="0">
              <a:buNone/>
              <a:defRPr sz="1654"/>
            </a:lvl8pPr>
            <a:lvl9pPr marL="3025201" indent="0">
              <a:buNone/>
              <a:defRPr sz="165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213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946" y="569073"/>
            <a:ext cx="6522958" cy="20659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946" y="2845355"/>
            <a:ext cx="6522958" cy="6781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946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5194" y="9906786"/>
            <a:ext cx="2552462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41263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885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6300" rtl="0" eaLnBrk="1" latinLnBrk="0" hangingPunct="1">
        <a:lnSpc>
          <a:spcPct val="90000"/>
        </a:lnSpc>
        <a:spcBef>
          <a:spcPct val="0"/>
        </a:spcBef>
        <a:buNone/>
        <a:defRPr sz="36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075" indent="-189075" algn="l" defTabSz="75630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6" kern="1200">
          <a:solidFill>
            <a:schemeClr val="tx1"/>
          </a:solidFill>
          <a:latin typeface="+mn-lt"/>
          <a:ea typeface="+mn-ea"/>
          <a:cs typeface="+mn-cs"/>
        </a:defRPr>
      </a:lvl1pPr>
      <a:lvl2pPr marL="5672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94537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5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7016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20798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4579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8361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2142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1pPr>
      <a:lvl2pPr marL="3781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2pPr>
      <a:lvl3pPr marL="7563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3pPr>
      <a:lvl4pPr marL="11344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5126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18907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2689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6470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0252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Rectangle 203"/>
          <p:cNvSpPr/>
          <p:nvPr/>
        </p:nvSpPr>
        <p:spPr>
          <a:xfrm>
            <a:off x="3960316" y="7048265"/>
            <a:ext cx="3602534" cy="17909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ctangle 154"/>
          <p:cNvSpPr/>
          <p:nvPr/>
        </p:nvSpPr>
        <p:spPr>
          <a:xfrm>
            <a:off x="-8" y="7048265"/>
            <a:ext cx="3946190" cy="17909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-7" y="1685295"/>
            <a:ext cx="7562857" cy="11423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Rectangle 230"/>
          <p:cNvSpPr/>
          <p:nvPr/>
        </p:nvSpPr>
        <p:spPr>
          <a:xfrm rot="5400000">
            <a:off x="3028752" y="5820728"/>
            <a:ext cx="1505344" cy="756285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Rectangle 227"/>
          <p:cNvSpPr/>
          <p:nvPr/>
        </p:nvSpPr>
        <p:spPr>
          <a:xfrm rot="5400000">
            <a:off x="1686318" y="1159278"/>
            <a:ext cx="4190203" cy="7562858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074150" y="416731"/>
            <a:ext cx="4122870" cy="846386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r"/>
            <a:r>
              <a:rPr lang="en-US" sz="3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Céline </a:t>
            </a: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SANCHEZ</a:t>
            </a:r>
          </a:p>
          <a:p>
            <a:pPr algn="r"/>
            <a:endParaRPr lang="en-US" sz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24031" y="7443337"/>
            <a:ext cx="3165359" cy="1221616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Criativo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Pontual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Organizado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Combativo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Gerente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362697" y="7064944"/>
            <a:ext cx="3165358" cy="1645002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HABILIDADES</a:t>
            </a:r>
            <a:endParaRPr lang="en-US" sz="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Photoshop</a:t>
            </a:r>
          </a:p>
          <a:p>
            <a:pPr>
              <a:lnSpc>
                <a:spcPct val="20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Illustrator</a:t>
            </a:r>
          </a:p>
          <a:p>
            <a:pPr>
              <a:lnSpc>
                <a:spcPct val="20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InDesign</a:t>
            </a:r>
          </a:p>
          <a:p>
            <a:pPr>
              <a:lnSpc>
                <a:spcPct val="20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HTML 5 | CSS 3</a:t>
            </a:r>
            <a:endParaRPr lang="en-US" sz="5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4224031" y="9241628"/>
            <a:ext cx="3165359" cy="971548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pt-PT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Inglês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pt-PT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Chinês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pt-PT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Japonês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653142" y="1777303"/>
            <a:ext cx="65470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PT" sz="1200" dirty="0"/>
              <a:t>OBJETIVOS PROFISSIONAIS</a:t>
            </a:r>
          </a:p>
          <a:p>
            <a:pPr algn="ctr"/>
            <a:br>
              <a:rPr lang="pt-BR" sz="1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100" dirty="0">
                <a:latin typeface="Arial" panose="020B0604020202020204" pitchFamily="34" charset="0"/>
                <a:cs typeface="Arial" panose="020B0604020202020204" pitchFamily="34" charset="0"/>
              </a:rPr>
              <a:t>Descrever brevemente sua trajetória profissional, suas habilidades e competências chave para o cargo pretendido e seus objetivos de carreira. Esta é uma introdução à sua carta de apresentação.</a:t>
            </a:r>
          </a:p>
          <a:p>
            <a:pPr algn="ctr"/>
            <a:endParaRPr lang="en-US" sz="11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362699" y="2945293"/>
            <a:ext cx="33753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EXPERIÊNCIA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4220260" y="2943274"/>
            <a:ext cx="29798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FORMACAO</a:t>
            </a:r>
            <a:endParaRPr lang="en-US" sz="10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362698" y="5824521"/>
            <a:ext cx="34525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PASSATEMPO</a:t>
            </a:r>
            <a:endParaRPr lang="en-US" sz="10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362699" y="3245953"/>
            <a:ext cx="349863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EMPRESA.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 CARGO |  2003</a:t>
            </a:r>
          </a:p>
          <a:p>
            <a:endParaRPr lang="en-US" sz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defTabSz="457200">
              <a:defRPr/>
            </a:pP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atividades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exercidas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cargo,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atribuições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preferência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quantificando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-os.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atividades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exercidas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cargo, … </a:t>
            </a:r>
          </a:p>
        </p:txBody>
      </p:sp>
      <p:sp>
        <p:nvSpPr>
          <p:cNvPr id="197" name="TextBox 196"/>
          <p:cNvSpPr txBox="1"/>
          <p:nvPr/>
        </p:nvSpPr>
        <p:spPr>
          <a:xfrm>
            <a:off x="4224035" y="3245682"/>
            <a:ext cx="2976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UNIVERSIDADE</a:t>
            </a:r>
          </a:p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2003</a:t>
            </a:r>
          </a:p>
          <a:p>
            <a:pPr algn="r"/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instituição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etc…</a:t>
            </a:r>
          </a:p>
        </p:txBody>
      </p:sp>
      <p:sp>
        <p:nvSpPr>
          <p:cNvPr id="198" name="TextBox 197"/>
          <p:cNvSpPr txBox="1"/>
          <p:nvPr/>
        </p:nvSpPr>
        <p:spPr>
          <a:xfrm>
            <a:off x="4224034" y="4151762"/>
            <a:ext cx="29761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UNIVERSIDADE</a:t>
            </a:r>
          </a:p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2003</a:t>
            </a:r>
          </a:p>
          <a:p>
            <a:pPr algn="r"/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instituição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etc…</a:t>
            </a:r>
          </a:p>
        </p:txBody>
      </p:sp>
      <p:sp>
        <p:nvSpPr>
          <p:cNvPr id="199" name="TextBox 198"/>
          <p:cNvSpPr txBox="1"/>
          <p:nvPr/>
        </p:nvSpPr>
        <p:spPr>
          <a:xfrm>
            <a:off x="4224034" y="5057842"/>
            <a:ext cx="29761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UNIVERSIDADE</a:t>
            </a:r>
          </a:p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2003</a:t>
            </a:r>
          </a:p>
          <a:p>
            <a:pPr algn="r"/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instituição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etc…</a:t>
            </a:r>
          </a:p>
        </p:txBody>
      </p:sp>
      <p:sp>
        <p:nvSpPr>
          <p:cNvPr id="200" name="TextBox 199"/>
          <p:cNvSpPr txBox="1"/>
          <p:nvPr/>
        </p:nvSpPr>
        <p:spPr>
          <a:xfrm>
            <a:off x="4224034" y="5963922"/>
            <a:ext cx="29761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UNIVERSIDADE</a:t>
            </a:r>
          </a:p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2003</a:t>
            </a:r>
          </a:p>
          <a:p>
            <a:pPr algn="r"/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instituição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etc…</a:t>
            </a:r>
          </a:p>
        </p:txBody>
      </p:sp>
      <p:sp>
        <p:nvSpPr>
          <p:cNvPr id="202" name="TextBox 201"/>
          <p:cNvSpPr txBox="1"/>
          <p:nvPr/>
        </p:nvSpPr>
        <p:spPr>
          <a:xfrm>
            <a:off x="362698" y="6208808"/>
            <a:ext cx="345256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dolor et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sensuadere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Lorem dolor et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sensuadere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Lorem dolor et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sensuadere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217" name="TextBox 216"/>
          <p:cNvSpPr txBox="1"/>
          <p:nvPr/>
        </p:nvSpPr>
        <p:spPr>
          <a:xfrm>
            <a:off x="4224034" y="7166337"/>
            <a:ext cx="3165356" cy="276999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PERSONALIDADE</a:t>
            </a:r>
          </a:p>
        </p:txBody>
      </p:sp>
      <p:sp>
        <p:nvSpPr>
          <p:cNvPr id="219" name="TextBox 218"/>
          <p:cNvSpPr txBox="1"/>
          <p:nvPr/>
        </p:nvSpPr>
        <p:spPr>
          <a:xfrm>
            <a:off x="4228738" y="8967350"/>
            <a:ext cx="3160652" cy="276999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LINGUAS</a:t>
            </a:r>
          </a:p>
        </p:txBody>
      </p:sp>
      <p:sp>
        <p:nvSpPr>
          <p:cNvPr id="220" name="TextBox 219"/>
          <p:cNvSpPr txBox="1"/>
          <p:nvPr/>
        </p:nvSpPr>
        <p:spPr>
          <a:xfrm>
            <a:off x="362697" y="8967350"/>
            <a:ext cx="3165358" cy="276999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CONTACTOS</a:t>
            </a:r>
          </a:p>
        </p:txBody>
      </p:sp>
      <p:sp>
        <p:nvSpPr>
          <p:cNvPr id="5" name="Oval 4"/>
          <p:cNvSpPr/>
          <p:nvPr/>
        </p:nvSpPr>
        <p:spPr>
          <a:xfrm>
            <a:off x="5929597" y="7570324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/>
          <p:cNvSpPr/>
          <p:nvPr/>
        </p:nvSpPr>
        <p:spPr>
          <a:xfrm>
            <a:off x="6038980" y="7570324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/>
          <p:nvPr/>
        </p:nvSpPr>
        <p:spPr>
          <a:xfrm>
            <a:off x="6148363" y="7570324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/>
          <p:nvPr/>
        </p:nvSpPr>
        <p:spPr>
          <a:xfrm>
            <a:off x="6257746" y="7570324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6367129" y="7570324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6476512" y="7570324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/>
          <p:cNvSpPr/>
          <p:nvPr/>
        </p:nvSpPr>
        <p:spPr>
          <a:xfrm>
            <a:off x="6585895" y="7570324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>
            <a:off x="6695278" y="7570324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/>
          <p:nvPr/>
        </p:nvSpPr>
        <p:spPr>
          <a:xfrm>
            <a:off x="6804661" y="7570324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6914045" y="7570324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/>
          <p:cNvSpPr/>
          <p:nvPr/>
        </p:nvSpPr>
        <p:spPr>
          <a:xfrm>
            <a:off x="5936882" y="7792474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/>
          <p:cNvSpPr/>
          <p:nvPr/>
        </p:nvSpPr>
        <p:spPr>
          <a:xfrm>
            <a:off x="6046265" y="7792474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/>
          <p:cNvSpPr/>
          <p:nvPr/>
        </p:nvSpPr>
        <p:spPr>
          <a:xfrm>
            <a:off x="6155648" y="7792474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/>
          <p:cNvSpPr/>
          <p:nvPr/>
        </p:nvSpPr>
        <p:spPr>
          <a:xfrm>
            <a:off x="6265031" y="7792474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/>
          <p:cNvSpPr/>
          <p:nvPr/>
        </p:nvSpPr>
        <p:spPr>
          <a:xfrm>
            <a:off x="6374414" y="7792474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/>
          <p:cNvSpPr/>
          <p:nvPr/>
        </p:nvSpPr>
        <p:spPr>
          <a:xfrm>
            <a:off x="6483797" y="7792474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/>
          <p:cNvSpPr/>
          <p:nvPr/>
        </p:nvSpPr>
        <p:spPr>
          <a:xfrm>
            <a:off x="6593180" y="7792474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/>
          <p:nvPr/>
        </p:nvSpPr>
        <p:spPr>
          <a:xfrm>
            <a:off x="6702563" y="7792474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/>
          <p:nvPr/>
        </p:nvSpPr>
        <p:spPr>
          <a:xfrm>
            <a:off x="6811946" y="7792474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/>
          <p:nvPr/>
        </p:nvSpPr>
        <p:spPr>
          <a:xfrm>
            <a:off x="6921330" y="7792474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/>
          <p:nvPr/>
        </p:nvSpPr>
        <p:spPr>
          <a:xfrm>
            <a:off x="5936882" y="8024846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/>
          <p:nvPr/>
        </p:nvSpPr>
        <p:spPr>
          <a:xfrm>
            <a:off x="6046265" y="8024846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/>
          <p:nvPr/>
        </p:nvSpPr>
        <p:spPr>
          <a:xfrm>
            <a:off x="6155648" y="8024846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6265031" y="8024846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/>
          <p:nvPr/>
        </p:nvSpPr>
        <p:spPr>
          <a:xfrm>
            <a:off x="6374414" y="8024846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/>
          <p:nvPr/>
        </p:nvSpPr>
        <p:spPr>
          <a:xfrm>
            <a:off x="6483797" y="8024846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/>
          <p:nvPr/>
        </p:nvSpPr>
        <p:spPr>
          <a:xfrm>
            <a:off x="6593180" y="8024846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/>
          <p:nvPr/>
        </p:nvSpPr>
        <p:spPr>
          <a:xfrm>
            <a:off x="6702563" y="8024846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/>
          <p:nvPr/>
        </p:nvSpPr>
        <p:spPr>
          <a:xfrm>
            <a:off x="6811946" y="8024846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/>
          <p:nvPr/>
        </p:nvSpPr>
        <p:spPr>
          <a:xfrm>
            <a:off x="6921330" y="8024846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/>
          <p:nvPr/>
        </p:nvSpPr>
        <p:spPr>
          <a:xfrm>
            <a:off x="5936882" y="8255727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/>
          <p:nvPr/>
        </p:nvSpPr>
        <p:spPr>
          <a:xfrm>
            <a:off x="6046265" y="8255727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/>
          <p:nvPr/>
        </p:nvSpPr>
        <p:spPr>
          <a:xfrm>
            <a:off x="6155648" y="8255727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/>
          <p:nvPr/>
        </p:nvSpPr>
        <p:spPr>
          <a:xfrm>
            <a:off x="6265031" y="8255727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/>
          <p:nvPr/>
        </p:nvSpPr>
        <p:spPr>
          <a:xfrm>
            <a:off x="6374414" y="8255727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/>
          <p:nvPr/>
        </p:nvSpPr>
        <p:spPr>
          <a:xfrm>
            <a:off x="6483797" y="8255727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Oval 117"/>
          <p:cNvSpPr/>
          <p:nvPr/>
        </p:nvSpPr>
        <p:spPr>
          <a:xfrm>
            <a:off x="6593180" y="8255727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/>
          <p:nvPr/>
        </p:nvSpPr>
        <p:spPr>
          <a:xfrm>
            <a:off x="6702563" y="8255727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/>
          <p:nvPr/>
        </p:nvSpPr>
        <p:spPr>
          <a:xfrm>
            <a:off x="6811946" y="8255727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/>
          <p:nvPr/>
        </p:nvSpPr>
        <p:spPr>
          <a:xfrm>
            <a:off x="6921330" y="8255727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/>
          <p:nvPr/>
        </p:nvSpPr>
        <p:spPr>
          <a:xfrm>
            <a:off x="5929597" y="8496903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/>
          <p:nvPr/>
        </p:nvSpPr>
        <p:spPr>
          <a:xfrm>
            <a:off x="6038980" y="8496903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/>
          <p:nvPr/>
        </p:nvSpPr>
        <p:spPr>
          <a:xfrm>
            <a:off x="6148363" y="8496903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/>
          <p:nvPr/>
        </p:nvSpPr>
        <p:spPr>
          <a:xfrm>
            <a:off x="6257746" y="8496903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/>
          <p:nvPr/>
        </p:nvSpPr>
        <p:spPr>
          <a:xfrm>
            <a:off x="6367129" y="8496903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/>
          <p:nvPr/>
        </p:nvSpPr>
        <p:spPr>
          <a:xfrm>
            <a:off x="6476512" y="8496903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/>
          <p:nvPr/>
        </p:nvSpPr>
        <p:spPr>
          <a:xfrm>
            <a:off x="6585895" y="8496903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/>
          <p:nvPr/>
        </p:nvSpPr>
        <p:spPr>
          <a:xfrm>
            <a:off x="6695278" y="8496903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Oval 129"/>
          <p:cNvSpPr/>
          <p:nvPr/>
        </p:nvSpPr>
        <p:spPr>
          <a:xfrm>
            <a:off x="6804661" y="8496903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Oval 130"/>
          <p:cNvSpPr/>
          <p:nvPr/>
        </p:nvSpPr>
        <p:spPr>
          <a:xfrm>
            <a:off x="6914045" y="8496903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Oval 131"/>
          <p:cNvSpPr/>
          <p:nvPr/>
        </p:nvSpPr>
        <p:spPr>
          <a:xfrm>
            <a:off x="1994452" y="7666491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Oval 132"/>
          <p:cNvSpPr/>
          <p:nvPr/>
        </p:nvSpPr>
        <p:spPr>
          <a:xfrm>
            <a:off x="2103835" y="7666491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Oval 133"/>
          <p:cNvSpPr/>
          <p:nvPr/>
        </p:nvSpPr>
        <p:spPr>
          <a:xfrm>
            <a:off x="2213218" y="7666491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Oval 134"/>
          <p:cNvSpPr/>
          <p:nvPr/>
        </p:nvSpPr>
        <p:spPr>
          <a:xfrm>
            <a:off x="2322601" y="7666491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Oval 135"/>
          <p:cNvSpPr/>
          <p:nvPr/>
        </p:nvSpPr>
        <p:spPr>
          <a:xfrm>
            <a:off x="2431984" y="7666491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Oval 136"/>
          <p:cNvSpPr/>
          <p:nvPr/>
        </p:nvSpPr>
        <p:spPr>
          <a:xfrm>
            <a:off x="2541367" y="7666491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Oval 137"/>
          <p:cNvSpPr/>
          <p:nvPr/>
        </p:nvSpPr>
        <p:spPr>
          <a:xfrm>
            <a:off x="2650750" y="7666491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Oval 138"/>
          <p:cNvSpPr/>
          <p:nvPr/>
        </p:nvSpPr>
        <p:spPr>
          <a:xfrm>
            <a:off x="2760133" y="7666491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Oval 139"/>
          <p:cNvSpPr/>
          <p:nvPr/>
        </p:nvSpPr>
        <p:spPr>
          <a:xfrm>
            <a:off x="2869516" y="7666491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Oval 140"/>
          <p:cNvSpPr/>
          <p:nvPr/>
        </p:nvSpPr>
        <p:spPr>
          <a:xfrm>
            <a:off x="2978900" y="7666491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Oval 141"/>
          <p:cNvSpPr/>
          <p:nvPr/>
        </p:nvSpPr>
        <p:spPr>
          <a:xfrm>
            <a:off x="1994452" y="7970716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/>
          <p:cNvSpPr/>
          <p:nvPr/>
        </p:nvSpPr>
        <p:spPr>
          <a:xfrm>
            <a:off x="2103835" y="7970716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Oval 143"/>
          <p:cNvSpPr/>
          <p:nvPr/>
        </p:nvSpPr>
        <p:spPr>
          <a:xfrm>
            <a:off x="2213218" y="7970716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Oval 144"/>
          <p:cNvSpPr/>
          <p:nvPr/>
        </p:nvSpPr>
        <p:spPr>
          <a:xfrm>
            <a:off x="2322601" y="7970716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Oval 145"/>
          <p:cNvSpPr/>
          <p:nvPr/>
        </p:nvSpPr>
        <p:spPr>
          <a:xfrm>
            <a:off x="2431984" y="7970716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Oval 146"/>
          <p:cNvSpPr/>
          <p:nvPr/>
        </p:nvSpPr>
        <p:spPr>
          <a:xfrm>
            <a:off x="2541367" y="7970716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Oval 147"/>
          <p:cNvSpPr/>
          <p:nvPr/>
        </p:nvSpPr>
        <p:spPr>
          <a:xfrm>
            <a:off x="2650750" y="7970716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Oval 148"/>
          <p:cNvSpPr/>
          <p:nvPr/>
        </p:nvSpPr>
        <p:spPr>
          <a:xfrm>
            <a:off x="2760133" y="7970716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Oval 149"/>
          <p:cNvSpPr/>
          <p:nvPr/>
        </p:nvSpPr>
        <p:spPr>
          <a:xfrm>
            <a:off x="2869516" y="7970716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/>
          <p:cNvSpPr/>
          <p:nvPr/>
        </p:nvSpPr>
        <p:spPr>
          <a:xfrm>
            <a:off x="2978900" y="7970716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/>
          <p:cNvSpPr/>
          <p:nvPr/>
        </p:nvSpPr>
        <p:spPr>
          <a:xfrm>
            <a:off x="1994452" y="8274941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/>
          <p:cNvSpPr/>
          <p:nvPr/>
        </p:nvSpPr>
        <p:spPr>
          <a:xfrm>
            <a:off x="2103835" y="8274941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Oval 158"/>
          <p:cNvSpPr/>
          <p:nvPr/>
        </p:nvSpPr>
        <p:spPr>
          <a:xfrm>
            <a:off x="2213218" y="8274941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Oval 159"/>
          <p:cNvSpPr/>
          <p:nvPr/>
        </p:nvSpPr>
        <p:spPr>
          <a:xfrm>
            <a:off x="2322601" y="8274941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Oval 160"/>
          <p:cNvSpPr/>
          <p:nvPr/>
        </p:nvSpPr>
        <p:spPr>
          <a:xfrm>
            <a:off x="2431984" y="8274941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Oval 162"/>
          <p:cNvSpPr/>
          <p:nvPr/>
        </p:nvSpPr>
        <p:spPr>
          <a:xfrm>
            <a:off x="2541367" y="8274941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Oval 163"/>
          <p:cNvSpPr/>
          <p:nvPr/>
        </p:nvSpPr>
        <p:spPr>
          <a:xfrm>
            <a:off x="2650750" y="8274941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Oval 164"/>
          <p:cNvSpPr/>
          <p:nvPr/>
        </p:nvSpPr>
        <p:spPr>
          <a:xfrm>
            <a:off x="2760133" y="8274941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Oval 165"/>
          <p:cNvSpPr/>
          <p:nvPr/>
        </p:nvSpPr>
        <p:spPr>
          <a:xfrm>
            <a:off x="2869516" y="8274941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Oval 166"/>
          <p:cNvSpPr/>
          <p:nvPr/>
        </p:nvSpPr>
        <p:spPr>
          <a:xfrm>
            <a:off x="2978900" y="8274941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Oval 167"/>
          <p:cNvSpPr/>
          <p:nvPr/>
        </p:nvSpPr>
        <p:spPr>
          <a:xfrm>
            <a:off x="1994452" y="8579167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Oval 168"/>
          <p:cNvSpPr/>
          <p:nvPr/>
        </p:nvSpPr>
        <p:spPr>
          <a:xfrm>
            <a:off x="2103835" y="8579167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Oval 169"/>
          <p:cNvSpPr/>
          <p:nvPr/>
        </p:nvSpPr>
        <p:spPr>
          <a:xfrm>
            <a:off x="2213218" y="8579167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Oval 170"/>
          <p:cNvSpPr/>
          <p:nvPr/>
        </p:nvSpPr>
        <p:spPr>
          <a:xfrm>
            <a:off x="2322601" y="8579167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Oval 171"/>
          <p:cNvSpPr/>
          <p:nvPr/>
        </p:nvSpPr>
        <p:spPr>
          <a:xfrm>
            <a:off x="2431984" y="8579167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Oval 172"/>
          <p:cNvSpPr/>
          <p:nvPr/>
        </p:nvSpPr>
        <p:spPr>
          <a:xfrm>
            <a:off x="2541367" y="8579167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Oval 173"/>
          <p:cNvSpPr/>
          <p:nvPr/>
        </p:nvSpPr>
        <p:spPr>
          <a:xfrm>
            <a:off x="2650750" y="8579167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Oval 174"/>
          <p:cNvSpPr/>
          <p:nvPr/>
        </p:nvSpPr>
        <p:spPr>
          <a:xfrm>
            <a:off x="2760133" y="8579167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Oval 175"/>
          <p:cNvSpPr/>
          <p:nvPr/>
        </p:nvSpPr>
        <p:spPr>
          <a:xfrm>
            <a:off x="2869516" y="8579167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Oval 176"/>
          <p:cNvSpPr/>
          <p:nvPr/>
        </p:nvSpPr>
        <p:spPr>
          <a:xfrm>
            <a:off x="2978900" y="8579167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Oval 177"/>
          <p:cNvSpPr/>
          <p:nvPr/>
        </p:nvSpPr>
        <p:spPr>
          <a:xfrm>
            <a:off x="5936882" y="9423377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Oval 178"/>
          <p:cNvSpPr/>
          <p:nvPr/>
        </p:nvSpPr>
        <p:spPr>
          <a:xfrm>
            <a:off x="6046265" y="9423377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Oval 179"/>
          <p:cNvSpPr/>
          <p:nvPr/>
        </p:nvSpPr>
        <p:spPr>
          <a:xfrm>
            <a:off x="6155648" y="9423377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Oval 180"/>
          <p:cNvSpPr/>
          <p:nvPr/>
        </p:nvSpPr>
        <p:spPr>
          <a:xfrm>
            <a:off x="6265031" y="9423377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Oval 181"/>
          <p:cNvSpPr/>
          <p:nvPr/>
        </p:nvSpPr>
        <p:spPr>
          <a:xfrm>
            <a:off x="6374414" y="9423377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Oval 182"/>
          <p:cNvSpPr/>
          <p:nvPr/>
        </p:nvSpPr>
        <p:spPr>
          <a:xfrm>
            <a:off x="6483797" y="9423377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Oval 183"/>
          <p:cNvSpPr/>
          <p:nvPr/>
        </p:nvSpPr>
        <p:spPr>
          <a:xfrm>
            <a:off x="6593180" y="9423377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Oval 184"/>
          <p:cNvSpPr/>
          <p:nvPr/>
        </p:nvSpPr>
        <p:spPr>
          <a:xfrm>
            <a:off x="6702563" y="9423377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Oval 185"/>
          <p:cNvSpPr/>
          <p:nvPr/>
        </p:nvSpPr>
        <p:spPr>
          <a:xfrm>
            <a:off x="6811946" y="9423377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Oval 186"/>
          <p:cNvSpPr/>
          <p:nvPr/>
        </p:nvSpPr>
        <p:spPr>
          <a:xfrm>
            <a:off x="6921330" y="9423377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Oval 187"/>
          <p:cNvSpPr/>
          <p:nvPr/>
        </p:nvSpPr>
        <p:spPr>
          <a:xfrm>
            <a:off x="5936882" y="9729057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Oval 188"/>
          <p:cNvSpPr/>
          <p:nvPr/>
        </p:nvSpPr>
        <p:spPr>
          <a:xfrm>
            <a:off x="6046265" y="9729057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Oval 189"/>
          <p:cNvSpPr/>
          <p:nvPr/>
        </p:nvSpPr>
        <p:spPr>
          <a:xfrm>
            <a:off x="6155648" y="9729057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Oval 190"/>
          <p:cNvSpPr/>
          <p:nvPr/>
        </p:nvSpPr>
        <p:spPr>
          <a:xfrm>
            <a:off x="6265031" y="9729057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Oval 191"/>
          <p:cNvSpPr/>
          <p:nvPr/>
        </p:nvSpPr>
        <p:spPr>
          <a:xfrm>
            <a:off x="6374414" y="9729057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Oval 204"/>
          <p:cNvSpPr/>
          <p:nvPr/>
        </p:nvSpPr>
        <p:spPr>
          <a:xfrm>
            <a:off x="6483797" y="9729057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Oval 205"/>
          <p:cNvSpPr/>
          <p:nvPr/>
        </p:nvSpPr>
        <p:spPr>
          <a:xfrm>
            <a:off x="6593180" y="9729057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Oval 206"/>
          <p:cNvSpPr/>
          <p:nvPr/>
        </p:nvSpPr>
        <p:spPr>
          <a:xfrm>
            <a:off x="6702563" y="9729057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Oval 207"/>
          <p:cNvSpPr/>
          <p:nvPr/>
        </p:nvSpPr>
        <p:spPr>
          <a:xfrm>
            <a:off x="6811946" y="9729057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Oval 208"/>
          <p:cNvSpPr/>
          <p:nvPr/>
        </p:nvSpPr>
        <p:spPr>
          <a:xfrm>
            <a:off x="6921330" y="9729057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Oval 209"/>
          <p:cNvSpPr/>
          <p:nvPr/>
        </p:nvSpPr>
        <p:spPr>
          <a:xfrm>
            <a:off x="5936882" y="10034736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Oval 210"/>
          <p:cNvSpPr/>
          <p:nvPr/>
        </p:nvSpPr>
        <p:spPr>
          <a:xfrm>
            <a:off x="6046265" y="10034736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Oval 211"/>
          <p:cNvSpPr/>
          <p:nvPr/>
        </p:nvSpPr>
        <p:spPr>
          <a:xfrm>
            <a:off x="6155648" y="10034736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Oval 212"/>
          <p:cNvSpPr/>
          <p:nvPr/>
        </p:nvSpPr>
        <p:spPr>
          <a:xfrm>
            <a:off x="6265031" y="10034736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Oval 213"/>
          <p:cNvSpPr/>
          <p:nvPr/>
        </p:nvSpPr>
        <p:spPr>
          <a:xfrm>
            <a:off x="6374414" y="10034736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Oval 214"/>
          <p:cNvSpPr/>
          <p:nvPr/>
        </p:nvSpPr>
        <p:spPr>
          <a:xfrm>
            <a:off x="6483797" y="10034736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Oval 215"/>
          <p:cNvSpPr/>
          <p:nvPr/>
        </p:nvSpPr>
        <p:spPr>
          <a:xfrm>
            <a:off x="6593180" y="10034736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Oval 220"/>
          <p:cNvSpPr/>
          <p:nvPr/>
        </p:nvSpPr>
        <p:spPr>
          <a:xfrm>
            <a:off x="6702563" y="10034736"/>
            <a:ext cx="95250" cy="952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Oval 221"/>
          <p:cNvSpPr/>
          <p:nvPr/>
        </p:nvSpPr>
        <p:spPr>
          <a:xfrm>
            <a:off x="6811946" y="10034736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Oval 222"/>
          <p:cNvSpPr/>
          <p:nvPr/>
        </p:nvSpPr>
        <p:spPr>
          <a:xfrm>
            <a:off x="6921330" y="10034736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TextBox 229"/>
          <p:cNvSpPr txBox="1"/>
          <p:nvPr/>
        </p:nvSpPr>
        <p:spPr>
          <a:xfrm>
            <a:off x="362696" y="9222229"/>
            <a:ext cx="3165359" cy="1015663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	: 12 Lorem ipsum dolor et sit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Email	: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mail@mail.com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Phole	: (01) 123 4545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Website	: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linkedin.com</a:t>
            </a:r>
            <a:r>
              <a:rPr lang="en-US" sz="10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/lorem</a:t>
            </a:r>
            <a:endParaRPr lang="en-US" sz="5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466726" y="7451194"/>
            <a:ext cx="3479456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Connector 223"/>
          <p:cNvCxnSpPr/>
          <p:nvPr/>
        </p:nvCxnSpPr>
        <p:spPr>
          <a:xfrm flipH="1">
            <a:off x="4326731" y="7451194"/>
            <a:ext cx="2682564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/>
          <p:cNvCxnSpPr/>
          <p:nvPr/>
        </p:nvCxnSpPr>
        <p:spPr>
          <a:xfrm flipH="1">
            <a:off x="4326731" y="9241279"/>
            <a:ext cx="3236119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Connector 226"/>
          <p:cNvCxnSpPr/>
          <p:nvPr/>
        </p:nvCxnSpPr>
        <p:spPr>
          <a:xfrm flipH="1">
            <a:off x="466725" y="9241279"/>
            <a:ext cx="3195253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/>
          <p:nvPr/>
        </p:nvCxnSpPr>
        <p:spPr>
          <a:xfrm flipH="1">
            <a:off x="452748" y="6101520"/>
            <a:ext cx="3501218" cy="0"/>
          </a:xfrm>
          <a:prstGeom prst="line">
            <a:avLst/>
          </a:prstGeom>
          <a:ln>
            <a:solidFill>
              <a:schemeClr val="tx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3953966" y="3032760"/>
            <a:ext cx="0" cy="3642360"/>
          </a:xfrm>
          <a:prstGeom prst="line">
            <a:avLst/>
          </a:prstGeom>
          <a:ln w="12700">
            <a:solidFill>
              <a:schemeClr val="tx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3953966" y="3494723"/>
            <a:ext cx="2363490" cy="0"/>
          </a:xfrm>
          <a:prstGeom prst="line">
            <a:avLst/>
          </a:prstGeom>
          <a:ln>
            <a:solidFill>
              <a:schemeClr val="tx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/>
          <p:cNvCxnSpPr/>
          <p:nvPr/>
        </p:nvCxnSpPr>
        <p:spPr>
          <a:xfrm flipH="1">
            <a:off x="3953966" y="6217499"/>
            <a:ext cx="2363490" cy="0"/>
          </a:xfrm>
          <a:prstGeom prst="line">
            <a:avLst/>
          </a:prstGeom>
          <a:ln>
            <a:solidFill>
              <a:schemeClr val="tx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Connector 225"/>
          <p:cNvCxnSpPr/>
          <p:nvPr/>
        </p:nvCxnSpPr>
        <p:spPr>
          <a:xfrm flipH="1">
            <a:off x="3953966" y="4402315"/>
            <a:ext cx="2363490" cy="0"/>
          </a:xfrm>
          <a:prstGeom prst="line">
            <a:avLst/>
          </a:prstGeom>
          <a:ln>
            <a:solidFill>
              <a:schemeClr val="tx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Connector 231"/>
          <p:cNvCxnSpPr/>
          <p:nvPr/>
        </p:nvCxnSpPr>
        <p:spPr>
          <a:xfrm flipH="1">
            <a:off x="3953966" y="5309907"/>
            <a:ext cx="2363490" cy="0"/>
          </a:xfrm>
          <a:prstGeom prst="line">
            <a:avLst/>
          </a:prstGeom>
          <a:ln>
            <a:solidFill>
              <a:schemeClr val="tx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Connector 232"/>
          <p:cNvCxnSpPr/>
          <p:nvPr/>
        </p:nvCxnSpPr>
        <p:spPr>
          <a:xfrm flipH="1">
            <a:off x="462678" y="4017564"/>
            <a:ext cx="3491288" cy="0"/>
          </a:xfrm>
          <a:prstGeom prst="line">
            <a:avLst/>
          </a:prstGeom>
          <a:ln>
            <a:solidFill>
              <a:schemeClr val="tx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Connector 233"/>
          <p:cNvCxnSpPr/>
          <p:nvPr/>
        </p:nvCxnSpPr>
        <p:spPr>
          <a:xfrm flipH="1">
            <a:off x="462678" y="5808249"/>
            <a:ext cx="3491288" cy="0"/>
          </a:xfrm>
          <a:prstGeom prst="line">
            <a:avLst/>
          </a:prstGeom>
          <a:ln>
            <a:solidFill>
              <a:schemeClr val="tx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Connector 236"/>
          <p:cNvCxnSpPr/>
          <p:nvPr/>
        </p:nvCxnSpPr>
        <p:spPr>
          <a:xfrm>
            <a:off x="467751" y="1685295"/>
            <a:ext cx="0" cy="114233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Straight Connector 237"/>
          <p:cNvCxnSpPr/>
          <p:nvPr/>
        </p:nvCxnSpPr>
        <p:spPr>
          <a:xfrm flipH="1">
            <a:off x="462678" y="2017538"/>
            <a:ext cx="6636424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9" name="TextBox 192"/>
          <p:cNvSpPr txBox="1"/>
          <p:nvPr/>
        </p:nvSpPr>
        <p:spPr>
          <a:xfrm>
            <a:off x="369049" y="4095455"/>
            <a:ext cx="349863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EMPRESA.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 CARGO |  2003</a:t>
            </a:r>
          </a:p>
          <a:p>
            <a:endParaRPr lang="en-US" sz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defTabSz="457200">
              <a:defRPr/>
            </a:pP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atividades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exercidas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cargo,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atribuições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preferência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quantificando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-os.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atividades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exercidas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cargo, … </a:t>
            </a:r>
          </a:p>
        </p:txBody>
      </p:sp>
      <p:cxnSp>
        <p:nvCxnSpPr>
          <p:cNvPr id="240" name="Straight Connector 232"/>
          <p:cNvCxnSpPr/>
          <p:nvPr/>
        </p:nvCxnSpPr>
        <p:spPr>
          <a:xfrm flipH="1">
            <a:off x="469028" y="4867066"/>
            <a:ext cx="3491288" cy="0"/>
          </a:xfrm>
          <a:prstGeom prst="line">
            <a:avLst/>
          </a:prstGeom>
          <a:ln>
            <a:solidFill>
              <a:schemeClr val="tx1">
                <a:alpha val="3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1" name="TextBox 192"/>
          <p:cNvSpPr txBox="1"/>
          <p:nvPr/>
        </p:nvSpPr>
        <p:spPr>
          <a:xfrm>
            <a:off x="354516" y="4958747"/>
            <a:ext cx="349863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EMPRESA.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 CARGO |  2003</a:t>
            </a:r>
          </a:p>
          <a:p>
            <a:endParaRPr lang="en-US" sz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defTabSz="457200">
              <a:defRPr/>
            </a:pP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atividades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exercidas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cargo,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atribuições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preferência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quantificando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-os.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atividades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exercidas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cargo, … 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332" y="-626"/>
            <a:ext cx="2503623" cy="1675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441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40850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811</TotalTime>
  <Words>470</Words>
  <Application>Microsoft Macintosh PowerPoint</Application>
  <PresentationFormat>Personnalisé</PresentationFormat>
  <Paragraphs>79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96</dc:title>
  <dc:subject/>
  <dc:creator>www.exemplodecv.com</dc:creator>
  <cp:keywords/>
  <dc:description/>
  <cp:lastModifiedBy>Axel Maille</cp:lastModifiedBy>
  <cp:revision>214</cp:revision>
  <dcterms:created xsi:type="dcterms:W3CDTF">2015-04-27T10:39:12Z</dcterms:created>
  <dcterms:modified xsi:type="dcterms:W3CDTF">2020-12-28T13:25:02Z</dcterms:modified>
  <cp:category/>
</cp:coreProperties>
</file>