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AEAEA"/>
    <a:srgbClr val="E0E0E0"/>
    <a:srgbClr val="FFFBE1"/>
    <a:srgbClr val="404040"/>
    <a:srgbClr val="62F0E9"/>
    <a:srgbClr val="F8CBAD"/>
    <a:srgbClr val="2419FF"/>
    <a:srgbClr val="27E7F1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9" autoAdjust="0"/>
    <p:restoredTop sz="94660"/>
  </p:normalViewPr>
  <p:slideViewPr>
    <p:cSldViewPr snapToGrid="0">
      <p:cViewPr varScale="1">
        <p:scale>
          <a:sx n="82" d="100"/>
          <a:sy n="82" d="100"/>
        </p:scale>
        <p:origin x="37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" y="1685295"/>
            <a:ext cx="7562857" cy="70472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 rot="5400000">
            <a:off x="3028752" y="5820728"/>
            <a:ext cx="1505344" cy="75628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74150" y="416731"/>
            <a:ext cx="4122870" cy="8463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Céline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SANCHEZ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62697" y="8967350"/>
            <a:ext cx="3165358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362696" y="9222229"/>
            <a:ext cx="3165359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	: 12 Lorem ipsum dolor et sit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Phole	: (01) 123 4455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abcd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7" name="Straight Connector 226"/>
          <p:cNvCxnSpPr/>
          <p:nvPr/>
        </p:nvCxnSpPr>
        <p:spPr>
          <a:xfrm flipH="1">
            <a:off x="466725" y="9241279"/>
            <a:ext cx="319525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4639701" y="1913164"/>
            <a:ext cx="0" cy="11423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32" y="-626"/>
            <a:ext cx="2503623" cy="1675641"/>
          </a:xfrm>
          <a:prstGeom prst="rect">
            <a:avLst/>
          </a:prstGeom>
        </p:spPr>
      </p:pic>
      <p:sp>
        <p:nvSpPr>
          <p:cNvPr id="243" name="ZoneTexte 242"/>
          <p:cNvSpPr txBox="1"/>
          <p:nvPr/>
        </p:nvSpPr>
        <p:spPr>
          <a:xfrm>
            <a:off x="4974490" y="1913164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245" name="ZoneTexte 244"/>
          <p:cNvSpPr txBox="1"/>
          <p:nvPr/>
        </p:nvSpPr>
        <p:spPr>
          <a:xfrm>
            <a:off x="630638" y="3937861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647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791</TotalTime>
  <Words>411</Words>
  <Application>Microsoft Macintosh PowerPoint</Application>
  <PresentationFormat>Personnalisé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211</cp:revision>
  <dcterms:created xsi:type="dcterms:W3CDTF">2015-04-27T10:39:12Z</dcterms:created>
  <dcterms:modified xsi:type="dcterms:W3CDTF">2020-12-28T13:24:46Z</dcterms:modified>
</cp:coreProperties>
</file>