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8A8A"/>
    <a:srgbClr val="F1EBE1"/>
    <a:srgbClr val="F5E8DD"/>
    <a:srgbClr val="2C3038"/>
    <a:srgbClr val="272F3D"/>
    <a:srgbClr val="222222"/>
    <a:srgbClr val="B3EDFF"/>
    <a:srgbClr val="E1F8FF"/>
    <a:srgbClr val="D7FEB4"/>
    <a:srgbClr val="FF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25" autoAdjust="0"/>
    <p:restoredTop sz="94660"/>
  </p:normalViewPr>
  <p:slideViewPr>
    <p:cSldViewPr snapToGrid="0">
      <p:cViewPr varScale="1">
        <p:scale>
          <a:sx n="82" d="100"/>
          <a:sy n="82" d="100"/>
        </p:scale>
        <p:origin x="39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tangle 152"/>
          <p:cNvSpPr/>
          <p:nvPr/>
        </p:nvSpPr>
        <p:spPr>
          <a:xfrm>
            <a:off x="2850073" y="373384"/>
            <a:ext cx="4712777" cy="1272642"/>
          </a:xfrm>
          <a:prstGeom prst="rect">
            <a:avLst/>
          </a:prstGeom>
          <a:solidFill>
            <a:srgbClr val="F1EBE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 rot="5400000">
            <a:off x="-3917779" y="3917778"/>
            <a:ext cx="10685630" cy="2850073"/>
          </a:xfrm>
          <a:prstGeom prst="rect">
            <a:avLst/>
          </a:prstGeom>
          <a:solidFill>
            <a:srgbClr val="8A8A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12198" y="578818"/>
            <a:ext cx="4230323" cy="830997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CHRIS MONTANEIS</a:t>
            </a:r>
          </a:p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1169" y="4921745"/>
            <a:ext cx="2387735" cy="1846659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en-US" sz="1200" spc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CONTATOS</a:t>
            </a:r>
          </a:p>
          <a:p>
            <a:endParaRPr lang="en-US" sz="1200" spc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LOREM IPSUM</a:t>
            </a:r>
          </a:p>
          <a:p>
            <a:pPr lvl="1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0000  PORTO</a:t>
            </a:r>
          </a:p>
          <a:p>
            <a:pPr lvl="1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(01) 02 03 04 05</a:t>
            </a:r>
          </a:p>
          <a:p>
            <a:pPr lvl="1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MAIL@MAIL.COM</a:t>
            </a:r>
          </a:p>
          <a:p>
            <a:pPr lvl="1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WWW.SITE.COM</a:t>
            </a:r>
            <a:endParaRPr lang="en-US" sz="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86885" y="5366145"/>
            <a:ext cx="228600" cy="1345119"/>
            <a:chOff x="286885" y="5325627"/>
            <a:chExt cx="228600" cy="134511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885" y="6166931"/>
              <a:ext cx="228600" cy="2286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885" y="6442146"/>
              <a:ext cx="228600" cy="2286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885" y="5325627"/>
              <a:ext cx="228600" cy="2286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885" y="5891716"/>
              <a:ext cx="228600" cy="228600"/>
            </a:xfrm>
            <a:prstGeom prst="rect">
              <a:avLst/>
            </a:prstGeom>
          </p:spPr>
        </p:pic>
      </p:grpSp>
      <p:cxnSp>
        <p:nvCxnSpPr>
          <p:cNvPr id="204" name="Straight Connector 203"/>
          <p:cNvCxnSpPr/>
          <p:nvPr/>
        </p:nvCxnSpPr>
        <p:spPr>
          <a:xfrm>
            <a:off x="338138" y="2685963"/>
            <a:ext cx="2511935" cy="0"/>
          </a:xfrm>
          <a:prstGeom prst="line">
            <a:avLst/>
          </a:prstGeom>
          <a:ln w="635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/>
          <p:cNvCxnSpPr/>
          <p:nvPr/>
        </p:nvCxnSpPr>
        <p:spPr>
          <a:xfrm>
            <a:off x="338138" y="5218221"/>
            <a:ext cx="2511935" cy="0"/>
          </a:xfrm>
          <a:prstGeom prst="line">
            <a:avLst/>
          </a:prstGeom>
          <a:ln w="635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/>
        </p:nvCxnSpPr>
        <p:spPr>
          <a:xfrm>
            <a:off x="2850073" y="1779287"/>
            <a:ext cx="4712777" cy="0"/>
          </a:xfrm>
          <a:prstGeom prst="line">
            <a:avLst/>
          </a:prstGeom>
          <a:ln w="3175">
            <a:solidFill>
              <a:srgbClr val="8A8A8A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6"/>
          <a:srcRect l="33944"/>
          <a:stretch/>
        </p:blipFill>
        <p:spPr>
          <a:xfrm>
            <a:off x="401185" y="283035"/>
            <a:ext cx="1841591" cy="1860796"/>
          </a:xfrm>
          <a:prstGeom prst="ellipse">
            <a:avLst/>
          </a:prstGeom>
          <a:ln w="38100">
            <a:solidFill>
              <a:schemeClr val="bg1"/>
            </a:solidFill>
          </a:ln>
        </p:spPr>
      </p:pic>
      <p:sp>
        <p:nvSpPr>
          <p:cNvPr id="62" name="ZoneTexte 61"/>
          <p:cNvSpPr txBox="1"/>
          <p:nvPr/>
        </p:nvSpPr>
        <p:spPr>
          <a:xfrm>
            <a:off x="4967755" y="2302040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01/01/2020</a:t>
            </a:r>
          </a:p>
        </p:txBody>
      </p:sp>
      <p:sp>
        <p:nvSpPr>
          <p:cNvPr id="64" name="ZoneTexte 63"/>
          <p:cNvSpPr txBox="1"/>
          <p:nvPr/>
        </p:nvSpPr>
        <p:spPr>
          <a:xfrm>
            <a:off x="3083109" y="3696837"/>
            <a:ext cx="424670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Objeto</a:t>
            </a:r>
            <a:r>
              <a:rPr lang="fr-FR" sz="1400" dirty="0">
                <a:solidFill>
                  <a:srgbClr val="7F7F7F"/>
                </a:solidFill>
              </a:rPr>
              <a:t> :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65" name="Image 64" descr="signature_scan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854" y="9310418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5629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</TotalTime>
  <Words>399</Words>
  <Application>Microsoft Macintosh PowerPoint</Application>
  <PresentationFormat>Personnalisé</PresentationFormat>
  <Paragraphs>51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Md. Mohsin Alam</dc:creator>
  <cp:lastModifiedBy>Axel Maille</cp:lastModifiedBy>
  <cp:revision>89</cp:revision>
  <dcterms:created xsi:type="dcterms:W3CDTF">2015-04-27T10:39:12Z</dcterms:created>
  <dcterms:modified xsi:type="dcterms:W3CDTF">2020-12-28T13:25:40Z</dcterms:modified>
</cp:coreProperties>
</file>