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8A8A"/>
    <a:srgbClr val="F1EBE1"/>
    <a:srgbClr val="F5E8DD"/>
    <a:srgbClr val="2C3038"/>
    <a:srgbClr val="272F3D"/>
    <a:srgbClr val="222222"/>
    <a:srgbClr val="B3EDFF"/>
    <a:srgbClr val="E1F8FF"/>
    <a:srgbClr val="D7FEB4"/>
    <a:srgbClr val="FF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15" autoAdjust="0"/>
    <p:restoredTop sz="94660"/>
  </p:normalViewPr>
  <p:slideViewPr>
    <p:cSldViewPr snapToGrid="0">
      <p:cViewPr varScale="1">
        <p:scale>
          <a:sx n="82" d="100"/>
          <a:sy n="82" d="100"/>
        </p:scale>
        <p:origin x="3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tangle 152"/>
          <p:cNvSpPr/>
          <p:nvPr/>
        </p:nvSpPr>
        <p:spPr>
          <a:xfrm>
            <a:off x="2850073" y="373384"/>
            <a:ext cx="4712777" cy="1272642"/>
          </a:xfrm>
          <a:prstGeom prst="rect">
            <a:avLst/>
          </a:prstGeom>
          <a:solidFill>
            <a:srgbClr val="F1EBE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 rot="5400000">
            <a:off x="-3917779" y="3917778"/>
            <a:ext cx="10685630" cy="2850073"/>
          </a:xfrm>
          <a:prstGeom prst="rect">
            <a:avLst/>
          </a:prstGeom>
          <a:solidFill>
            <a:srgbClr val="8A8A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12198" y="578818"/>
            <a:ext cx="4230323" cy="830997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 MONTANEIS</a:t>
            </a:r>
          </a:p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1169" y="4921745"/>
            <a:ext cx="2387735" cy="184665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CONTATOS</a:t>
            </a:r>
          </a:p>
          <a:p>
            <a:endParaRPr lang="en-US" sz="1200" spc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LOREM IPSUM</a:t>
            </a:r>
          </a:p>
          <a:p>
            <a:pPr lvl="1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 PORTO</a:t>
            </a:r>
          </a:p>
          <a:p>
            <a:pPr lvl="1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123 4545</a:t>
            </a:r>
          </a:p>
          <a:p>
            <a:pPr lvl="1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</a:p>
          <a:p>
            <a:pPr lvl="1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WWW.SITE.COM</a:t>
            </a:r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1169" y="6981734"/>
            <a:ext cx="2511935" cy="1556516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PERSONALIDADE</a:t>
            </a:r>
          </a:p>
          <a:p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31169" y="8820631"/>
            <a:ext cx="2387735" cy="1354217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</a:t>
            </a:r>
          </a:p>
          <a:p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Photoshop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Illustrator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InDesign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 5 | CSS 3</a:t>
            </a:r>
            <a:endParaRPr lang="en-US" sz="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3212198" y="8898300"/>
            <a:ext cx="3988524" cy="109485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pt-PT" sz="1200" spc="600" dirty="0">
                <a:solidFill>
                  <a:srgbClr val="8A8A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LÍNGUAS</a:t>
            </a:r>
            <a:endParaRPr lang="en-US" sz="1200" spc="600" dirty="0">
              <a:solidFill>
                <a:srgbClr val="8A8A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pt-PT" sz="1000" dirty="0">
                <a:solidFill>
                  <a:srgbClr val="1B36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pt-PT" sz="1000" dirty="0">
                <a:solidFill>
                  <a:srgbClr val="1B36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pt-PT" sz="1000" dirty="0">
                <a:solidFill>
                  <a:srgbClr val="1B36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231168" y="2381689"/>
            <a:ext cx="2387736" cy="16466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2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MIN</a:t>
            </a:r>
          </a:p>
          <a:p>
            <a:pPr algn="just"/>
            <a:endParaRPr lang="en-US" sz="1200" spc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brevemente sua trajetória profissional, suas habilidades e competências chave para o cargo pretendido e seus objetivos de carreira. Esta é uma introdução à sua carta de apresentação. 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212199" y="1649636"/>
            <a:ext cx="3988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spc="600" dirty="0">
              <a:solidFill>
                <a:srgbClr val="8A8A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PT" sz="1200" spc="600" dirty="0">
                <a:solidFill>
                  <a:srgbClr val="8A8A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EXPERIÊNCIA</a:t>
            </a:r>
            <a:endParaRPr lang="en-US" sz="1200" spc="600" dirty="0">
              <a:solidFill>
                <a:srgbClr val="8A8A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>
            <a:off x="2850073" y="2121978"/>
            <a:ext cx="4712777" cy="0"/>
          </a:xfrm>
          <a:prstGeom prst="line">
            <a:avLst/>
          </a:prstGeom>
          <a:ln w="3175">
            <a:solidFill>
              <a:srgbClr val="8A8A8A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3212199" y="4761474"/>
            <a:ext cx="3988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spc="600" dirty="0">
              <a:solidFill>
                <a:srgbClr val="8A8A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200" spc="600" dirty="0">
                <a:solidFill>
                  <a:srgbClr val="8A8A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FORMACAO</a:t>
            </a:r>
            <a:endParaRPr lang="en-US" sz="1000" spc="600" dirty="0">
              <a:solidFill>
                <a:srgbClr val="8A8A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7" name="Straight Connector 156"/>
          <p:cNvCxnSpPr/>
          <p:nvPr/>
        </p:nvCxnSpPr>
        <p:spPr>
          <a:xfrm>
            <a:off x="2850073" y="5218221"/>
            <a:ext cx="4712777" cy="0"/>
          </a:xfrm>
          <a:prstGeom prst="line">
            <a:avLst/>
          </a:prstGeom>
          <a:ln w="3175">
            <a:solidFill>
              <a:srgbClr val="8A8A8A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3212199" y="7630058"/>
            <a:ext cx="3988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spc="600" dirty="0">
              <a:solidFill>
                <a:srgbClr val="8A8A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200" spc="600" dirty="0">
                <a:solidFill>
                  <a:srgbClr val="8A8A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PASSATEMPO</a:t>
            </a:r>
            <a:endParaRPr lang="en-US" sz="1000" spc="600" dirty="0">
              <a:solidFill>
                <a:srgbClr val="8A8A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2850073" y="8091723"/>
            <a:ext cx="4712777" cy="0"/>
          </a:xfrm>
          <a:prstGeom prst="line">
            <a:avLst/>
          </a:prstGeom>
          <a:ln w="3175">
            <a:solidFill>
              <a:srgbClr val="8A8A8A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3212199" y="2185555"/>
            <a:ext cx="398852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pPr algn="r"/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pPr algn="r"/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pPr algn="r"/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pPr algn="r"/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3212199" y="5296168"/>
            <a:ext cx="3988524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3212198" y="8179256"/>
            <a:ext cx="3988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Dolor et sit. 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Dolor et sit. 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Dolor et sit.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Dolor et sit.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86885" y="5366145"/>
            <a:ext cx="228600" cy="1345119"/>
            <a:chOff x="286885" y="5325627"/>
            <a:chExt cx="228600" cy="134511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885" y="6166931"/>
              <a:ext cx="228600" cy="2286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885" y="6442146"/>
              <a:ext cx="228600" cy="2286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885" y="5325627"/>
              <a:ext cx="228600" cy="2286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885" y="5891716"/>
              <a:ext cx="228600" cy="228600"/>
            </a:xfrm>
            <a:prstGeom prst="rect">
              <a:avLst/>
            </a:prstGeom>
          </p:spPr>
        </p:pic>
      </p:grpSp>
      <p:cxnSp>
        <p:nvCxnSpPr>
          <p:cNvPr id="204" name="Straight Connector 203"/>
          <p:cNvCxnSpPr/>
          <p:nvPr/>
        </p:nvCxnSpPr>
        <p:spPr>
          <a:xfrm>
            <a:off x="338138" y="2685963"/>
            <a:ext cx="2511935" cy="0"/>
          </a:xfrm>
          <a:prstGeom prst="line">
            <a:avLst/>
          </a:prstGeom>
          <a:ln w="63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Rectangle 208"/>
          <p:cNvSpPr/>
          <p:nvPr/>
        </p:nvSpPr>
        <p:spPr>
          <a:xfrm>
            <a:off x="1452064" y="7440065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8" name="Rectangle 207"/>
          <p:cNvSpPr/>
          <p:nvPr/>
        </p:nvSpPr>
        <p:spPr>
          <a:xfrm>
            <a:off x="1452065" y="7441497"/>
            <a:ext cx="603048" cy="905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1452064" y="7671576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2" name="Rectangle 211"/>
          <p:cNvSpPr/>
          <p:nvPr/>
        </p:nvSpPr>
        <p:spPr>
          <a:xfrm>
            <a:off x="1452064" y="7673008"/>
            <a:ext cx="911713" cy="905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1452064" y="7903087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5" name="Rectangle 214"/>
          <p:cNvSpPr/>
          <p:nvPr/>
        </p:nvSpPr>
        <p:spPr>
          <a:xfrm>
            <a:off x="1452065" y="7904519"/>
            <a:ext cx="836184" cy="905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7" name="Rectangle 216"/>
          <p:cNvSpPr/>
          <p:nvPr/>
        </p:nvSpPr>
        <p:spPr>
          <a:xfrm>
            <a:off x="1452064" y="8134598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452064" y="8136030"/>
            <a:ext cx="911713" cy="905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0" name="Rectangle 219"/>
          <p:cNvSpPr/>
          <p:nvPr/>
        </p:nvSpPr>
        <p:spPr>
          <a:xfrm>
            <a:off x="1452064" y="8366110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1452065" y="8367542"/>
            <a:ext cx="787198" cy="905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1452063" y="9302038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1452064" y="9303470"/>
            <a:ext cx="944362" cy="905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1452063" y="9533549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1452064" y="9534981"/>
            <a:ext cx="882450" cy="905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6" name="Rectangle 225"/>
          <p:cNvSpPr/>
          <p:nvPr/>
        </p:nvSpPr>
        <p:spPr>
          <a:xfrm>
            <a:off x="1452063" y="9765060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7" name="Rectangle 226"/>
          <p:cNvSpPr/>
          <p:nvPr/>
        </p:nvSpPr>
        <p:spPr>
          <a:xfrm>
            <a:off x="1452064" y="9766492"/>
            <a:ext cx="944362" cy="905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8" name="Rectangle 227"/>
          <p:cNvSpPr/>
          <p:nvPr/>
        </p:nvSpPr>
        <p:spPr>
          <a:xfrm>
            <a:off x="1452063" y="9996571"/>
            <a:ext cx="1072413" cy="9198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9" name="Rectangle 228"/>
          <p:cNvSpPr/>
          <p:nvPr/>
        </p:nvSpPr>
        <p:spPr>
          <a:xfrm>
            <a:off x="1452064" y="9998003"/>
            <a:ext cx="653850" cy="905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40" name="Straight Connector 239"/>
          <p:cNvCxnSpPr/>
          <p:nvPr/>
        </p:nvCxnSpPr>
        <p:spPr>
          <a:xfrm>
            <a:off x="338138" y="5218221"/>
            <a:ext cx="2511935" cy="0"/>
          </a:xfrm>
          <a:prstGeom prst="line">
            <a:avLst/>
          </a:prstGeom>
          <a:ln w="63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/>
          <p:nvPr/>
        </p:nvCxnSpPr>
        <p:spPr>
          <a:xfrm>
            <a:off x="338138" y="7304287"/>
            <a:ext cx="2511935" cy="0"/>
          </a:xfrm>
          <a:prstGeom prst="line">
            <a:avLst/>
          </a:prstGeom>
          <a:ln w="63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338138" y="9142114"/>
            <a:ext cx="2511935" cy="0"/>
          </a:xfrm>
          <a:prstGeom prst="line">
            <a:avLst/>
          </a:prstGeom>
          <a:ln w="63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>
            <a:off x="2850072" y="9221808"/>
            <a:ext cx="4712777" cy="0"/>
          </a:xfrm>
          <a:prstGeom prst="line">
            <a:avLst/>
          </a:prstGeom>
          <a:ln w="3175">
            <a:solidFill>
              <a:srgbClr val="8A8A8A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Rectangle 243"/>
          <p:cNvSpPr/>
          <p:nvPr/>
        </p:nvSpPr>
        <p:spPr>
          <a:xfrm>
            <a:off x="3395554" y="9388848"/>
            <a:ext cx="2998692" cy="3546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5" name="Rectangle 244"/>
          <p:cNvSpPr/>
          <p:nvPr/>
        </p:nvSpPr>
        <p:spPr>
          <a:xfrm>
            <a:off x="3802855" y="9389840"/>
            <a:ext cx="2591390" cy="349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0" name="Rectangle 249"/>
          <p:cNvSpPr/>
          <p:nvPr/>
        </p:nvSpPr>
        <p:spPr>
          <a:xfrm>
            <a:off x="3395554" y="9619895"/>
            <a:ext cx="2998692" cy="3546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1" name="Rectangle 250"/>
          <p:cNvSpPr/>
          <p:nvPr/>
        </p:nvSpPr>
        <p:spPr>
          <a:xfrm>
            <a:off x="4429123" y="9620887"/>
            <a:ext cx="1965121" cy="349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3" name="Rectangle 252"/>
          <p:cNvSpPr/>
          <p:nvPr/>
        </p:nvSpPr>
        <p:spPr>
          <a:xfrm>
            <a:off x="3395554" y="9850942"/>
            <a:ext cx="2998692" cy="35465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4" name="Rectangle 253"/>
          <p:cNvSpPr/>
          <p:nvPr/>
        </p:nvSpPr>
        <p:spPr>
          <a:xfrm>
            <a:off x="4079079" y="9851934"/>
            <a:ext cx="2315165" cy="349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/>
          <a:srcRect l="33944"/>
          <a:stretch/>
        </p:blipFill>
        <p:spPr>
          <a:xfrm>
            <a:off x="401185" y="283035"/>
            <a:ext cx="1841591" cy="1860796"/>
          </a:xfrm>
          <a:prstGeom prst="ellipse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5145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483</Words>
  <Application>Microsoft Macintosh PowerPoint</Application>
  <PresentationFormat>Personnalisé</PresentationFormat>
  <Paragraphs>97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98</dc:title>
  <dc:subject/>
  <dc:creator>www.exemplodecv.com</dc:creator>
  <cp:keywords/>
  <dc:description/>
  <cp:lastModifiedBy>Axel Maille</cp:lastModifiedBy>
  <cp:revision>95</cp:revision>
  <dcterms:created xsi:type="dcterms:W3CDTF">2015-04-27T10:39:12Z</dcterms:created>
  <dcterms:modified xsi:type="dcterms:W3CDTF">2020-12-28T13:25:53Z</dcterms:modified>
  <cp:category/>
</cp:coreProperties>
</file>