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F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22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9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0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71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3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42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61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52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71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0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34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71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562850" cy="36619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555268" y="886767"/>
            <a:ext cx="353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Sylvain LAMAIRE </a:t>
            </a:r>
            <a:r>
              <a:rPr lang="fr-FR" sz="2400" b="1" dirty="0">
                <a:solidFill>
                  <a:srgbClr val="2F859C"/>
                </a:solidFill>
              </a:rPr>
              <a:t>| CARGO</a:t>
            </a:r>
          </a:p>
        </p:txBody>
      </p:sp>
      <p:sp>
        <p:nvSpPr>
          <p:cNvPr id="84" name="Parallélogramme 83"/>
          <p:cNvSpPr/>
          <p:nvPr/>
        </p:nvSpPr>
        <p:spPr>
          <a:xfrm>
            <a:off x="6176918" y="963431"/>
            <a:ext cx="1231602" cy="372533"/>
          </a:xfrm>
          <a:prstGeom prst="parallelogram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 rotWithShape="1">
          <a:blip r:embed="rId2"/>
          <a:srcRect l="4608" r="29197"/>
          <a:stretch/>
        </p:blipFill>
        <p:spPr>
          <a:xfrm>
            <a:off x="0" y="446964"/>
            <a:ext cx="1393878" cy="1405466"/>
          </a:xfrm>
          <a:prstGeom prst="flowChartDelay">
            <a:avLst/>
          </a:prstGeom>
          <a:ln>
            <a:solidFill>
              <a:srgbClr val="2F859C"/>
            </a:solidFill>
          </a:ln>
        </p:spPr>
      </p:pic>
      <p:graphicFrame>
        <p:nvGraphicFramePr>
          <p:cNvPr id="91" name="Tableau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315359"/>
              </p:ext>
            </p:extLst>
          </p:nvPr>
        </p:nvGraphicFramePr>
        <p:xfrm>
          <a:off x="214478" y="2127399"/>
          <a:ext cx="3844109" cy="341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4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pt-PT" sz="1800" kern="1200" dirty="0">
                          <a:solidFill>
                            <a:srgbClr val="31859C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EXPERIÊNCIA PROFISSIONAL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fr-FR" sz="1800" kern="1200" dirty="0">
                        <a:solidFill>
                          <a:srgbClr val="31859C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2010</a:t>
                      </a:r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-2013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2010</a:t>
                      </a:r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-2013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2010</a:t>
                      </a:r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-2013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2010</a:t>
                      </a:r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-2013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2" name="Tableau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363832"/>
              </p:ext>
            </p:extLst>
          </p:nvPr>
        </p:nvGraphicFramePr>
        <p:xfrm>
          <a:off x="155211" y="5920211"/>
          <a:ext cx="3935967" cy="2148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0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fr-FR" sz="1800" kern="1200" dirty="0">
                          <a:solidFill>
                            <a:srgbClr val="31859C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FORMACAO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fr-FR" sz="1800" kern="1200" dirty="0">
                        <a:solidFill>
                          <a:srgbClr val="31859C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rgbClr val="31859C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rgbClr val="31859C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kern="12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2013 </a:t>
                      </a:r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baseline="0" dirty="0">
                          <a:solidFill>
                            <a:srgbClr val="31859C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 </a:t>
                      </a:r>
                      <a:r>
                        <a:rPr lang="en-US" sz="11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 </a:t>
                      </a:r>
                      <a:r>
                        <a:rPr lang="en-US" sz="11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endParaRPr lang="en-US" sz="11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l" defTabSz="685800"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3" name="Tableau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32537"/>
              </p:ext>
            </p:extLst>
          </p:nvPr>
        </p:nvGraphicFramePr>
        <p:xfrm>
          <a:off x="155211" y="8324989"/>
          <a:ext cx="3967091" cy="16154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rgbClr val="31859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HABILIDADES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Windows 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Office Microsoft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PHP MySQL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Google </a:t>
                      </a:r>
                      <a:r>
                        <a:rPr kumimoji="0" lang="fr-FR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F7F7F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Adwords</a:t>
                      </a: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7" name="Ellipse 96"/>
          <p:cNvSpPr/>
          <p:nvPr/>
        </p:nvSpPr>
        <p:spPr>
          <a:xfrm>
            <a:off x="1978554" y="89474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98" name="Ellipse 97"/>
          <p:cNvSpPr/>
          <p:nvPr/>
        </p:nvSpPr>
        <p:spPr>
          <a:xfrm>
            <a:off x="2130954" y="89474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1" name="Ellipse 100"/>
          <p:cNvSpPr/>
          <p:nvPr/>
        </p:nvSpPr>
        <p:spPr>
          <a:xfrm>
            <a:off x="1818216" y="8947487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chemeClr val="accent5">
                  <a:lumMod val="50000"/>
                </a:schemeClr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2" name="Ellipse 101"/>
          <p:cNvSpPr/>
          <p:nvPr/>
        </p:nvSpPr>
        <p:spPr>
          <a:xfrm>
            <a:off x="1978554" y="9214453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3" name="Ellipse 102"/>
          <p:cNvSpPr/>
          <p:nvPr/>
        </p:nvSpPr>
        <p:spPr>
          <a:xfrm>
            <a:off x="2130954" y="9214453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1818216" y="9214453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7" name="Ellipse 106"/>
          <p:cNvSpPr/>
          <p:nvPr/>
        </p:nvSpPr>
        <p:spPr>
          <a:xfrm>
            <a:off x="1978554" y="9473138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8" name="Ellipse 107"/>
          <p:cNvSpPr/>
          <p:nvPr/>
        </p:nvSpPr>
        <p:spPr>
          <a:xfrm>
            <a:off x="2130954" y="9473138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11" name="Ellipse 110"/>
          <p:cNvSpPr/>
          <p:nvPr/>
        </p:nvSpPr>
        <p:spPr>
          <a:xfrm>
            <a:off x="1818216" y="9473138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12" name="Ellipse 111"/>
          <p:cNvSpPr/>
          <p:nvPr/>
        </p:nvSpPr>
        <p:spPr>
          <a:xfrm>
            <a:off x="1978554" y="9729554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2130954" y="9729554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16" name="Ellipse 115"/>
          <p:cNvSpPr/>
          <p:nvPr/>
        </p:nvSpPr>
        <p:spPr>
          <a:xfrm>
            <a:off x="1818216" y="9729554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3087094" y="894666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1" name="Ellipse 120"/>
          <p:cNvSpPr/>
          <p:nvPr/>
        </p:nvSpPr>
        <p:spPr>
          <a:xfrm>
            <a:off x="2453746" y="894666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2" name="Ellipse 121"/>
          <p:cNvSpPr/>
          <p:nvPr/>
        </p:nvSpPr>
        <p:spPr>
          <a:xfrm>
            <a:off x="2606146" y="894666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3" name="Ellipse 122"/>
          <p:cNvSpPr/>
          <p:nvPr/>
        </p:nvSpPr>
        <p:spPr>
          <a:xfrm>
            <a:off x="2293408" y="8946669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chemeClr val="accent5">
                  <a:lumMod val="50000"/>
                </a:schemeClr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4" name="Ellipse 123"/>
          <p:cNvSpPr/>
          <p:nvPr/>
        </p:nvSpPr>
        <p:spPr>
          <a:xfrm>
            <a:off x="2772769" y="894666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5" name="Ellipse 124"/>
          <p:cNvSpPr/>
          <p:nvPr/>
        </p:nvSpPr>
        <p:spPr>
          <a:xfrm>
            <a:off x="2925169" y="894666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6" name="Ellipse 125"/>
          <p:cNvSpPr/>
          <p:nvPr/>
        </p:nvSpPr>
        <p:spPr>
          <a:xfrm>
            <a:off x="3261315" y="894666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7" name="Ellipse 126"/>
          <p:cNvSpPr/>
          <p:nvPr/>
        </p:nvSpPr>
        <p:spPr>
          <a:xfrm>
            <a:off x="3087094" y="920980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8" name="Ellipse 127"/>
          <p:cNvSpPr/>
          <p:nvPr/>
        </p:nvSpPr>
        <p:spPr>
          <a:xfrm>
            <a:off x="2453746" y="920980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29" name="Ellipse 128"/>
          <p:cNvSpPr/>
          <p:nvPr/>
        </p:nvSpPr>
        <p:spPr>
          <a:xfrm>
            <a:off x="2606146" y="920980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0" name="Ellipse 129"/>
          <p:cNvSpPr/>
          <p:nvPr/>
        </p:nvSpPr>
        <p:spPr>
          <a:xfrm>
            <a:off x="2293408" y="9209809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chemeClr val="accent5">
                  <a:lumMod val="50000"/>
                </a:schemeClr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1" name="Ellipse 130"/>
          <p:cNvSpPr/>
          <p:nvPr/>
        </p:nvSpPr>
        <p:spPr>
          <a:xfrm>
            <a:off x="2772769" y="920980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2" name="Ellipse 131"/>
          <p:cNvSpPr/>
          <p:nvPr/>
        </p:nvSpPr>
        <p:spPr>
          <a:xfrm>
            <a:off x="2925169" y="920980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3" name="Ellipse 132"/>
          <p:cNvSpPr/>
          <p:nvPr/>
        </p:nvSpPr>
        <p:spPr>
          <a:xfrm>
            <a:off x="3261315" y="920980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3087094" y="947294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5" name="Ellipse 134"/>
          <p:cNvSpPr/>
          <p:nvPr/>
        </p:nvSpPr>
        <p:spPr>
          <a:xfrm>
            <a:off x="2453746" y="947294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6" name="Ellipse 135"/>
          <p:cNvSpPr/>
          <p:nvPr/>
        </p:nvSpPr>
        <p:spPr>
          <a:xfrm>
            <a:off x="2606146" y="947294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7" name="Ellipse 136"/>
          <p:cNvSpPr/>
          <p:nvPr/>
        </p:nvSpPr>
        <p:spPr>
          <a:xfrm>
            <a:off x="2293408" y="9472949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chemeClr val="accent5">
                  <a:lumMod val="50000"/>
                </a:schemeClr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8" name="Ellipse 137"/>
          <p:cNvSpPr/>
          <p:nvPr/>
        </p:nvSpPr>
        <p:spPr>
          <a:xfrm>
            <a:off x="2772769" y="947294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39" name="Ellipse 138"/>
          <p:cNvSpPr/>
          <p:nvPr/>
        </p:nvSpPr>
        <p:spPr>
          <a:xfrm>
            <a:off x="2925169" y="9472949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0" name="Ellipse 139"/>
          <p:cNvSpPr/>
          <p:nvPr/>
        </p:nvSpPr>
        <p:spPr>
          <a:xfrm>
            <a:off x="3261315" y="9472949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1" name="Ellipse 140"/>
          <p:cNvSpPr/>
          <p:nvPr/>
        </p:nvSpPr>
        <p:spPr>
          <a:xfrm>
            <a:off x="3087094" y="9728687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2" name="Ellipse 141"/>
          <p:cNvSpPr/>
          <p:nvPr/>
        </p:nvSpPr>
        <p:spPr>
          <a:xfrm>
            <a:off x="2453746" y="97286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3" name="Ellipse 142"/>
          <p:cNvSpPr/>
          <p:nvPr/>
        </p:nvSpPr>
        <p:spPr>
          <a:xfrm>
            <a:off x="2606146" y="97286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4" name="Ellipse 143"/>
          <p:cNvSpPr/>
          <p:nvPr/>
        </p:nvSpPr>
        <p:spPr>
          <a:xfrm>
            <a:off x="2293408" y="9728687"/>
            <a:ext cx="160338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chemeClr val="accent5">
                  <a:lumMod val="50000"/>
                </a:schemeClr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5" name="Ellipse 144"/>
          <p:cNvSpPr/>
          <p:nvPr/>
        </p:nvSpPr>
        <p:spPr>
          <a:xfrm>
            <a:off x="2772769" y="97286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6" name="Ellipse 145"/>
          <p:cNvSpPr/>
          <p:nvPr/>
        </p:nvSpPr>
        <p:spPr>
          <a:xfrm>
            <a:off x="2925169" y="9728687"/>
            <a:ext cx="161925" cy="160338"/>
          </a:xfrm>
          <a:prstGeom prst="ellipse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7" name="Ellipse 146"/>
          <p:cNvSpPr/>
          <p:nvPr/>
        </p:nvSpPr>
        <p:spPr>
          <a:xfrm>
            <a:off x="3261315" y="9728687"/>
            <a:ext cx="160338" cy="16033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fr-FR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0" y="10264255"/>
            <a:ext cx="7562850" cy="41486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9" name="Image 148" descr="Capture d’écran 2015-06-12 à 11.59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787" y="4303316"/>
            <a:ext cx="1746260" cy="1605306"/>
          </a:xfrm>
          <a:prstGeom prst="rect">
            <a:avLst/>
          </a:prstGeom>
        </p:spPr>
      </p:pic>
      <p:sp>
        <p:nvSpPr>
          <p:cNvPr id="150" name="ZoneTexte 149"/>
          <p:cNvSpPr txBox="1"/>
          <p:nvPr/>
        </p:nvSpPr>
        <p:spPr>
          <a:xfrm>
            <a:off x="5865313" y="5967440"/>
            <a:ext cx="67268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6D8F00"/>
                </a:solidFill>
              </a:rPr>
              <a:t>Lorem</a:t>
            </a:r>
            <a:endParaRPr lang="fr-FR" sz="1400" dirty="0">
              <a:solidFill>
                <a:srgbClr val="6D8F00"/>
              </a:solidFill>
            </a:endParaRPr>
          </a:p>
          <a:p>
            <a:pPr algn="ctr"/>
            <a:r>
              <a:rPr lang="fr-FR" sz="1400" dirty="0" err="1">
                <a:solidFill>
                  <a:srgbClr val="C46C00"/>
                </a:solidFill>
              </a:rPr>
              <a:t>Ipsulm</a:t>
            </a:r>
            <a:endParaRPr lang="fr-FR" sz="1400" dirty="0">
              <a:solidFill>
                <a:srgbClr val="C46C00"/>
              </a:solidFill>
            </a:endParaRPr>
          </a:p>
          <a:p>
            <a:pPr algn="ctr"/>
            <a:r>
              <a:rPr lang="fr-FR" sz="1400" dirty="0" err="1">
                <a:solidFill>
                  <a:srgbClr val="BEBFB0"/>
                </a:solidFill>
              </a:rPr>
              <a:t>Dolor</a:t>
            </a:r>
            <a:endParaRPr lang="fr-FR" sz="1400" dirty="0">
              <a:solidFill>
                <a:srgbClr val="BEBFB0"/>
              </a:solidFill>
            </a:endParaRPr>
          </a:p>
          <a:p>
            <a:pPr algn="ctr"/>
            <a:r>
              <a:rPr lang="fr-FR" sz="1400" dirty="0"/>
              <a:t>Et Si</a:t>
            </a:r>
          </a:p>
          <a:p>
            <a:pPr algn="ctr"/>
            <a:r>
              <a:rPr lang="fr-FR" sz="1400" dirty="0">
                <a:solidFill>
                  <a:srgbClr val="88898E"/>
                </a:solidFill>
              </a:rPr>
              <a:t>Amet</a:t>
            </a:r>
          </a:p>
        </p:txBody>
      </p:sp>
      <p:graphicFrame>
        <p:nvGraphicFramePr>
          <p:cNvPr id="153" name="Tableau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629458"/>
              </p:ext>
            </p:extLst>
          </p:nvPr>
        </p:nvGraphicFramePr>
        <p:xfrm>
          <a:off x="4943839" y="1784898"/>
          <a:ext cx="2466157" cy="1529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>
                          <a:solidFill>
                            <a:srgbClr val="31859C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SOBRE MIN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845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/>
                      <a:r>
                        <a:rPr lang="pt-B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Descrever brevemente sua trajetória profissional, suas habilidades e competências chave para o cargo pretendido e seus objetivos de carreira. Esta é uma introdução à sua carta de apresentação. </a:t>
                      </a:r>
                      <a:endPara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845"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845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4" name="Tableau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976865"/>
              </p:ext>
            </p:extLst>
          </p:nvPr>
        </p:nvGraphicFramePr>
        <p:xfrm>
          <a:off x="4968578" y="3627105"/>
          <a:ext cx="2466157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2F859C"/>
                          </a:solidFill>
                        </a:rPr>
                        <a:t>PERSONALIDADE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4" name="Tableau 1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709205"/>
              </p:ext>
            </p:extLst>
          </p:nvPr>
        </p:nvGraphicFramePr>
        <p:xfrm>
          <a:off x="4943839" y="7304066"/>
          <a:ext cx="2466157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800" kern="1200" dirty="0">
                          <a:solidFill>
                            <a:srgbClr val="2F859C"/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800" kern="1200" dirty="0">
                        <a:solidFill>
                          <a:srgbClr val="2F859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55" name="Image 154" descr="Capture d’écran 2015-04-29 à 18.45.4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782" y="7853641"/>
            <a:ext cx="417052" cy="280021"/>
          </a:xfrm>
          <a:prstGeom prst="rect">
            <a:avLst/>
          </a:prstGeom>
        </p:spPr>
      </p:pic>
      <p:pic>
        <p:nvPicPr>
          <p:cNvPr id="157" name="Image 156" descr="Capture d’écran 2015-04-29 à 18.45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671" y="7849017"/>
            <a:ext cx="431800" cy="288881"/>
          </a:xfrm>
          <a:prstGeom prst="rect">
            <a:avLst/>
          </a:prstGeom>
        </p:spPr>
      </p:pic>
      <p:pic>
        <p:nvPicPr>
          <p:cNvPr id="158" name="Image 157" descr="Capture d’écran 2015-04-29 à 18.44.4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641" y="7853641"/>
            <a:ext cx="431800" cy="293007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4165307" y="1473200"/>
            <a:ext cx="426636" cy="879105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/>
          <p:cNvSpPr txBox="1"/>
          <p:nvPr/>
        </p:nvSpPr>
        <p:spPr>
          <a:xfrm>
            <a:off x="5413436" y="9026838"/>
            <a:ext cx="183896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dirty="0"/>
              <a:t>Mail : mail@mail.com</a:t>
            </a:r>
          </a:p>
          <a:p>
            <a:pPr algn="r"/>
            <a:r>
              <a:rPr lang="fr-FR" sz="1400" dirty="0"/>
              <a:t>Tel : (01) 02 03 04 05</a:t>
            </a:r>
          </a:p>
          <a:p>
            <a:pPr algn="r"/>
            <a:r>
              <a:rPr lang="fr-FR" sz="1400" dirty="0"/>
              <a:t>Mob : (06) 01 02 03 04</a:t>
            </a:r>
          </a:p>
          <a:p>
            <a:pPr algn="r"/>
            <a:r>
              <a:rPr lang="fr-FR" sz="1400" dirty="0"/>
              <a:t>15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endParaRPr lang="fr-FR" sz="1400" dirty="0"/>
          </a:p>
          <a:p>
            <a:pPr algn="r"/>
            <a:r>
              <a:rPr lang="fr-FR" sz="1400" dirty="0"/>
              <a:t>0000 Porto</a:t>
            </a:r>
          </a:p>
        </p:txBody>
      </p:sp>
      <p:pic>
        <p:nvPicPr>
          <p:cNvPr id="61" name="Image 60" descr="Capture d’écran 2015-04-29 à 18.45.2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145" y="7849018"/>
            <a:ext cx="417052" cy="297630"/>
          </a:xfrm>
          <a:prstGeom prst="rect">
            <a:avLst/>
          </a:prstGeom>
        </p:spPr>
      </p:pic>
      <p:graphicFrame>
        <p:nvGraphicFramePr>
          <p:cNvPr id="62" name="Tableau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41816"/>
              </p:ext>
            </p:extLst>
          </p:nvPr>
        </p:nvGraphicFramePr>
        <p:xfrm>
          <a:off x="4942363" y="8603077"/>
          <a:ext cx="2466157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2F859C"/>
                          </a:solidFill>
                        </a:rPr>
                        <a:t>CONTATOS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05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10798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420</Words>
  <Application>Microsoft Macintosh PowerPoint</Application>
  <PresentationFormat>Personnalisé</PresentationFormat>
  <Paragraphs>73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99</dc:title>
  <dc:subject/>
  <dc:creator>www.exemplodecv.com</dc:creator>
  <cp:keywords/>
  <dc:description/>
  <cp:lastModifiedBy>Axel Maille</cp:lastModifiedBy>
  <cp:revision>32</cp:revision>
  <dcterms:created xsi:type="dcterms:W3CDTF">2015-04-29T14:07:50Z</dcterms:created>
  <dcterms:modified xsi:type="dcterms:W3CDTF">2020-12-28T13:26:16Z</dcterms:modified>
  <cp:category/>
</cp:coreProperties>
</file>