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2F85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3568" y="21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A838F-933A-1141-96B5-DB0BA34C5C4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9C57-1499-2746-93E9-7241261A72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7220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A838F-933A-1141-96B5-DB0BA34C5C4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9C57-1499-2746-93E9-7241261A72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4493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A838F-933A-1141-96B5-DB0BA34C5C4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9C57-1499-2746-93E9-7241261A72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707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A838F-933A-1141-96B5-DB0BA34C5C4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9C57-1499-2746-93E9-7241261A72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9715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A838F-933A-1141-96B5-DB0BA34C5C4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9C57-1499-2746-93E9-7241261A72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937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A838F-933A-1141-96B5-DB0BA34C5C4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9C57-1499-2746-93E9-7241261A72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8422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A838F-933A-1141-96B5-DB0BA34C5C4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9C57-1499-2746-93E9-7241261A72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8616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A838F-933A-1141-96B5-DB0BA34C5C4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9C57-1499-2746-93E9-7241261A72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9529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A838F-933A-1141-96B5-DB0BA34C5C4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9C57-1499-2746-93E9-7241261A72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0710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A838F-933A-1141-96B5-DB0BA34C5C4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9C57-1499-2746-93E9-7241261A72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5905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A838F-933A-1141-96B5-DB0BA34C5C4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09C57-1499-2746-93E9-7241261A72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0345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6A838F-933A-1141-96B5-DB0BA34C5C4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E09C57-1499-2746-93E9-7241261A72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8713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7562850" cy="366195"/>
          </a:xfrm>
          <a:prstGeom prst="rect">
            <a:avLst/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1555268" y="886767"/>
            <a:ext cx="3534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Sylvain LAMAIRE </a:t>
            </a:r>
            <a:r>
              <a:rPr lang="fr-FR" sz="2400" b="1" dirty="0">
                <a:solidFill>
                  <a:srgbClr val="2F859C"/>
                </a:solidFill>
              </a:rPr>
              <a:t>| CARGO</a:t>
            </a:r>
          </a:p>
        </p:txBody>
      </p:sp>
      <p:sp>
        <p:nvSpPr>
          <p:cNvPr id="84" name="Parallélogramme 83"/>
          <p:cNvSpPr/>
          <p:nvPr/>
        </p:nvSpPr>
        <p:spPr>
          <a:xfrm>
            <a:off x="6176918" y="963431"/>
            <a:ext cx="1231602" cy="372533"/>
          </a:xfrm>
          <a:prstGeom prst="parallelogram">
            <a:avLst/>
          </a:prstGeom>
          <a:solidFill>
            <a:srgbClr val="2F859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9" name="Image 48"/>
          <p:cNvPicPr>
            <a:picLocks noChangeAspect="1"/>
          </p:cNvPicPr>
          <p:nvPr/>
        </p:nvPicPr>
        <p:blipFill rotWithShape="1">
          <a:blip r:embed="rId2"/>
          <a:srcRect l="4608" r="29197"/>
          <a:stretch/>
        </p:blipFill>
        <p:spPr>
          <a:xfrm>
            <a:off x="0" y="446964"/>
            <a:ext cx="1393878" cy="1405466"/>
          </a:xfrm>
          <a:prstGeom prst="flowChartDelay">
            <a:avLst/>
          </a:prstGeom>
          <a:ln>
            <a:solidFill>
              <a:srgbClr val="2F859C"/>
            </a:solidFill>
          </a:ln>
        </p:spPr>
      </p:pic>
      <p:sp>
        <p:nvSpPr>
          <p:cNvPr id="148" name="Rectangle 147"/>
          <p:cNvSpPr/>
          <p:nvPr/>
        </p:nvSpPr>
        <p:spPr>
          <a:xfrm>
            <a:off x="0" y="10264255"/>
            <a:ext cx="7562850" cy="414867"/>
          </a:xfrm>
          <a:prstGeom prst="rect">
            <a:avLst/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Rectangle 54"/>
          <p:cNvSpPr/>
          <p:nvPr/>
        </p:nvSpPr>
        <p:spPr>
          <a:xfrm>
            <a:off x="4165307" y="1473200"/>
            <a:ext cx="426636" cy="1712913"/>
          </a:xfrm>
          <a:prstGeom prst="rect">
            <a:avLst/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" name="ZoneTexte 62"/>
          <p:cNvSpPr txBox="1"/>
          <p:nvPr/>
        </p:nvSpPr>
        <p:spPr>
          <a:xfrm>
            <a:off x="5368224" y="2016562"/>
            <a:ext cx="183902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400" dirty="0"/>
              <a:t>Mail : mail@mail.com</a:t>
            </a:r>
          </a:p>
          <a:p>
            <a:pPr algn="r"/>
            <a:r>
              <a:rPr lang="fr-FR" sz="1400" dirty="0"/>
              <a:t>Tel : (01) 02 03 04 05</a:t>
            </a:r>
          </a:p>
          <a:p>
            <a:pPr algn="r"/>
            <a:r>
              <a:rPr lang="fr-FR" sz="1400" dirty="0"/>
              <a:t>Mob : (06) 01 02 03 04</a:t>
            </a:r>
          </a:p>
          <a:p>
            <a:pPr algn="r"/>
            <a:r>
              <a:rPr lang="fr-FR" sz="1400" dirty="0"/>
              <a:t>15 </a:t>
            </a:r>
            <a:r>
              <a:rPr lang="fr-FR" sz="1400" dirty="0" err="1"/>
              <a:t>Lorem</a:t>
            </a:r>
            <a:r>
              <a:rPr lang="fr-FR" sz="1400" dirty="0"/>
              <a:t> </a:t>
            </a:r>
            <a:r>
              <a:rPr lang="fr-FR" sz="1400" dirty="0" err="1"/>
              <a:t>ipsum</a:t>
            </a:r>
            <a:r>
              <a:rPr lang="fr-FR" sz="1400" dirty="0"/>
              <a:t> </a:t>
            </a:r>
            <a:r>
              <a:rPr lang="fr-FR" sz="1400" dirty="0" err="1"/>
              <a:t>Dolor</a:t>
            </a:r>
            <a:endParaRPr lang="fr-FR" sz="1400" dirty="0"/>
          </a:p>
          <a:p>
            <a:pPr algn="r"/>
            <a:r>
              <a:rPr lang="fr-FR" sz="1400" dirty="0"/>
              <a:t>0000 Porto</a:t>
            </a:r>
          </a:p>
        </p:txBody>
      </p:sp>
      <p:graphicFrame>
        <p:nvGraphicFramePr>
          <p:cNvPr id="64" name="Tableau 6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2069465"/>
              </p:ext>
            </p:extLst>
          </p:nvPr>
        </p:nvGraphicFramePr>
        <p:xfrm>
          <a:off x="4897215" y="1592801"/>
          <a:ext cx="2466157" cy="365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578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2224">
                <a:tc>
                  <a:txBody>
                    <a:bodyPr/>
                    <a:lstStyle/>
                    <a:p>
                      <a:pPr algn="ctr"/>
                      <a:endParaRPr lang="fr-FR" sz="12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 w="76200" cap="flat" cmpd="sng" algn="ctr">
                      <a:solidFill>
                        <a:srgbClr val="4BACC6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rgbClr val="2F859C"/>
                          </a:solidFill>
                        </a:rPr>
                        <a:t>CONTATOS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5" name="ZoneTexte 64"/>
          <p:cNvSpPr txBox="1"/>
          <p:nvPr/>
        </p:nvSpPr>
        <p:spPr>
          <a:xfrm>
            <a:off x="1599497" y="2068527"/>
            <a:ext cx="23601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/>
              <a:t>Nome da empresa</a:t>
            </a:r>
          </a:p>
          <a:p>
            <a:r>
              <a:rPr lang="pt-PT" sz="1200" dirty="0"/>
              <a:t>Nome do recrutador</a:t>
            </a:r>
          </a:p>
          <a:p>
            <a:r>
              <a:rPr lang="pt-PT" sz="1200" dirty="0"/>
              <a:t>Cargo do recrutador</a:t>
            </a:r>
          </a:p>
          <a:p>
            <a:r>
              <a:rPr lang="pt-PT" sz="1200" dirty="0"/>
              <a:t>Endereço da companhia</a:t>
            </a:r>
          </a:p>
          <a:p>
            <a:pPr algn="just"/>
            <a:endParaRPr lang="fr-FR" sz="1200" dirty="0">
              <a:solidFill>
                <a:srgbClr val="3C9CDB"/>
              </a:solidFill>
            </a:endParaRPr>
          </a:p>
          <a:p>
            <a:pPr algn="just"/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01/01/2020</a:t>
            </a:r>
          </a:p>
        </p:txBody>
      </p:sp>
      <p:sp>
        <p:nvSpPr>
          <p:cNvPr id="67" name="ZoneTexte 66"/>
          <p:cNvSpPr txBox="1"/>
          <p:nvPr/>
        </p:nvSpPr>
        <p:spPr>
          <a:xfrm>
            <a:off x="904385" y="3930158"/>
            <a:ext cx="575408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dirty="0" err="1">
                <a:solidFill>
                  <a:srgbClr val="7F7F7F"/>
                </a:solidFill>
              </a:rPr>
              <a:t>Objeto</a:t>
            </a:r>
            <a:r>
              <a:rPr lang="fr-FR" sz="1400" dirty="0">
                <a:solidFill>
                  <a:srgbClr val="7F7F7F"/>
                </a:solidFill>
              </a:rPr>
              <a:t> :</a:t>
            </a:r>
          </a:p>
          <a:p>
            <a:pPr algn="just"/>
            <a:endParaRPr lang="fr-FR" sz="1400" dirty="0">
              <a:solidFill>
                <a:srgbClr val="7F7F7F"/>
              </a:solidFill>
            </a:endParaRPr>
          </a:p>
          <a:p>
            <a:pPr algn="just"/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dolor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consectetur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adipiscing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elit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Donec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viverra</a:t>
            </a:r>
            <a:r>
              <a:rPr lang="fr-FR" sz="1400" dirty="0">
                <a:solidFill>
                  <a:srgbClr val="7F7F7F"/>
                </a:solidFill>
              </a:rPr>
              <a:t>, massa eu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vehicula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odio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malesuada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sapien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suscipit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tortor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eget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neque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nec bibendum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Morbi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rhoncus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dictum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sem</a:t>
            </a:r>
            <a:r>
              <a:rPr lang="fr-FR" sz="1400" dirty="0">
                <a:solidFill>
                  <a:srgbClr val="7F7F7F"/>
                </a:solidFill>
              </a:rPr>
              <a:t> vitae </a:t>
            </a:r>
            <a:r>
              <a:rPr lang="fr-FR" sz="1400" dirty="0" err="1">
                <a:solidFill>
                  <a:srgbClr val="7F7F7F"/>
                </a:solidFill>
              </a:rPr>
              <a:t>interdum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Cras</a:t>
            </a:r>
            <a:r>
              <a:rPr lang="fr-FR" sz="1400" dirty="0">
                <a:solidFill>
                  <a:srgbClr val="7F7F7F"/>
                </a:solidFill>
              </a:rPr>
              <a:t> non </a:t>
            </a:r>
            <a:r>
              <a:rPr lang="fr-FR" sz="1400" dirty="0" err="1">
                <a:solidFill>
                  <a:srgbClr val="7F7F7F"/>
                </a:solidFill>
              </a:rPr>
              <a:t>sapien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non libero id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cursus </a:t>
            </a:r>
            <a:r>
              <a:rPr lang="fr-FR" sz="1400" dirty="0" err="1">
                <a:solidFill>
                  <a:srgbClr val="7F7F7F"/>
                </a:solidFill>
              </a:rPr>
              <a:t>ultrices</a:t>
            </a:r>
            <a:r>
              <a:rPr lang="fr-FR" sz="1400" dirty="0">
                <a:solidFill>
                  <a:srgbClr val="7F7F7F"/>
                </a:solidFill>
              </a:rPr>
              <a:t>. Sed ut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 id </a:t>
            </a:r>
            <a:r>
              <a:rPr lang="fr-FR" sz="1400" dirty="0" err="1">
                <a:solidFill>
                  <a:srgbClr val="7F7F7F"/>
                </a:solidFill>
              </a:rPr>
              <a:t>tortor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sollicitudin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velit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urna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</a:p>
          <a:p>
            <a:pPr algn="just"/>
            <a:endParaRPr lang="fr-FR" sz="1400" dirty="0">
              <a:solidFill>
                <a:srgbClr val="7F7F7F"/>
              </a:solidFill>
            </a:endParaRPr>
          </a:p>
          <a:p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erat </a:t>
            </a:r>
            <a:r>
              <a:rPr lang="fr-FR" sz="1400" dirty="0" err="1">
                <a:solidFill>
                  <a:srgbClr val="7F7F7F"/>
                </a:solidFill>
              </a:rPr>
              <a:t>volutpat</a:t>
            </a:r>
            <a:r>
              <a:rPr lang="fr-FR" sz="1400" dirty="0">
                <a:solidFill>
                  <a:srgbClr val="7F7F7F"/>
                </a:solidFill>
              </a:rPr>
              <a:t>. Duis id </a:t>
            </a:r>
            <a:r>
              <a:rPr lang="fr-FR" sz="1400" dirty="0" err="1">
                <a:solidFill>
                  <a:srgbClr val="7F7F7F"/>
                </a:solidFill>
              </a:rPr>
              <a:t>orci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purus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pulvinar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lobortis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Etiam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ac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ultrices</a:t>
            </a:r>
            <a:r>
              <a:rPr lang="fr-FR" sz="1400" dirty="0">
                <a:solidFill>
                  <a:srgbClr val="7F7F7F"/>
                </a:solidFill>
              </a:rPr>
              <a:t> erat. Ut </a:t>
            </a:r>
            <a:r>
              <a:rPr lang="fr-FR" sz="1400" dirty="0" err="1">
                <a:solidFill>
                  <a:srgbClr val="7F7F7F"/>
                </a:solidFill>
              </a:rPr>
              <a:t>venenatis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non </a:t>
            </a:r>
            <a:r>
              <a:rPr lang="fr-FR" sz="1400" dirty="0" err="1">
                <a:solidFill>
                  <a:srgbClr val="7F7F7F"/>
                </a:solidFill>
              </a:rPr>
              <a:t>vestibulum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convallis</a:t>
            </a:r>
            <a:r>
              <a:rPr lang="fr-FR" sz="1400" dirty="0">
                <a:solidFill>
                  <a:srgbClr val="7F7F7F"/>
                </a:solidFill>
              </a:rPr>
              <a:t>, est </a:t>
            </a:r>
            <a:r>
              <a:rPr lang="fr-FR" sz="1400" dirty="0" err="1">
                <a:solidFill>
                  <a:srgbClr val="7F7F7F"/>
                </a:solidFill>
              </a:rPr>
              <a:t>leo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elementum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eros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eget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sagittis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lectus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Maecenas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luctus</a:t>
            </a:r>
            <a:r>
              <a:rPr lang="fr-FR" sz="1400" dirty="0">
                <a:solidFill>
                  <a:srgbClr val="7F7F7F"/>
                </a:solidFill>
              </a:rPr>
              <a:t> eu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interdum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Aenean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fermentum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tempus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</a:p>
          <a:p>
            <a:endParaRPr lang="fr-FR" sz="1400" dirty="0">
              <a:solidFill>
                <a:srgbClr val="7F7F7F"/>
              </a:solidFill>
            </a:endParaRPr>
          </a:p>
          <a:p>
            <a:r>
              <a:rPr lang="fr-FR" sz="1400" dirty="0" err="1">
                <a:solidFill>
                  <a:srgbClr val="7F7F7F"/>
                </a:solidFill>
              </a:rPr>
              <a:t>Quisque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sollicitudin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tempor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lectus</a:t>
            </a:r>
            <a:r>
              <a:rPr lang="fr-FR" sz="1400" dirty="0">
                <a:solidFill>
                  <a:srgbClr val="7F7F7F"/>
                </a:solidFill>
              </a:rPr>
              <a:t> nec, </a:t>
            </a:r>
            <a:r>
              <a:rPr lang="fr-FR" sz="1400" dirty="0" err="1">
                <a:solidFill>
                  <a:srgbClr val="7F7F7F"/>
                </a:solidFill>
              </a:rPr>
              <a:t>iaculis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tellus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vulputate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orci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sagittis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. Duis </a:t>
            </a:r>
            <a:r>
              <a:rPr lang="fr-FR" sz="1400" dirty="0" err="1">
                <a:solidFill>
                  <a:srgbClr val="7F7F7F"/>
                </a:solidFill>
              </a:rPr>
              <a:t>dolor</a:t>
            </a:r>
            <a:r>
              <a:rPr lang="fr-FR" sz="1400" dirty="0">
                <a:solidFill>
                  <a:srgbClr val="7F7F7F"/>
                </a:solidFill>
              </a:rPr>
              <a:t> ex, </a:t>
            </a:r>
            <a:r>
              <a:rPr lang="fr-FR" sz="1400" dirty="0" err="1">
                <a:solidFill>
                  <a:srgbClr val="7F7F7F"/>
                </a:solidFill>
              </a:rPr>
              <a:t>consequat</a:t>
            </a:r>
            <a:r>
              <a:rPr lang="fr-FR" sz="1400" dirty="0">
                <a:solidFill>
                  <a:srgbClr val="7F7F7F"/>
                </a:solidFill>
              </a:rPr>
              <a:t> at ex nec,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luctus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lacus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quam</a:t>
            </a:r>
            <a:r>
              <a:rPr lang="fr-FR" sz="1400" dirty="0">
                <a:solidFill>
                  <a:srgbClr val="7F7F7F"/>
                </a:solidFill>
              </a:rPr>
              <a:t> massa, </a:t>
            </a:r>
            <a:r>
              <a:rPr lang="fr-FR" sz="1400" dirty="0" err="1">
                <a:solidFill>
                  <a:srgbClr val="7F7F7F"/>
                </a:solidFill>
              </a:rPr>
              <a:t>pellentesque</a:t>
            </a:r>
            <a:r>
              <a:rPr lang="fr-FR" sz="1400" dirty="0">
                <a:solidFill>
                  <a:srgbClr val="7F7F7F"/>
                </a:solidFill>
              </a:rPr>
              <a:t> vitae </a:t>
            </a:r>
            <a:r>
              <a:rPr lang="fr-FR" sz="1400" dirty="0" err="1">
                <a:solidFill>
                  <a:srgbClr val="7F7F7F"/>
                </a:solidFill>
              </a:rPr>
              <a:t>nisi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quis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dignissim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fermentum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turpis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Cras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ultricies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neque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lacus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rutrum</a:t>
            </a:r>
            <a:r>
              <a:rPr lang="fr-FR" sz="1400" dirty="0">
                <a:solidFill>
                  <a:srgbClr val="7F7F7F"/>
                </a:solidFill>
              </a:rPr>
              <a:t> semper. </a:t>
            </a:r>
          </a:p>
          <a:p>
            <a:pPr algn="just"/>
            <a:endParaRPr lang="fr-FR" sz="1400" dirty="0">
              <a:solidFill>
                <a:srgbClr val="7F7F7F"/>
              </a:solidFill>
            </a:endParaRPr>
          </a:p>
        </p:txBody>
      </p:sp>
      <p:pic>
        <p:nvPicPr>
          <p:cNvPr id="68" name="Image 67" descr="signature_scan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577" y="8146955"/>
            <a:ext cx="1574801" cy="1049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055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3380650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1067</TotalTime>
  <Words>409</Words>
  <Application>Microsoft Macintosh PowerPoint</Application>
  <PresentationFormat>Personnalisé</PresentationFormat>
  <Paragraphs>49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5" baseType="lpstr">
      <vt:lpstr>Arial</vt:lpstr>
      <vt:lpstr>Calibri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axel maille</dc:creator>
  <cp:lastModifiedBy>Axel Maille</cp:lastModifiedBy>
  <cp:revision>28</cp:revision>
  <dcterms:created xsi:type="dcterms:W3CDTF">2015-04-29T14:07:50Z</dcterms:created>
  <dcterms:modified xsi:type="dcterms:W3CDTF">2020-12-28T13:26:02Z</dcterms:modified>
</cp:coreProperties>
</file>